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55" r:id="rId2"/>
    <p:sldMasterId id="2147483957" r:id="rId3"/>
    <p:sldMasterId id="2147483711" r:id="rId4"/>
    <p:sldMasterId id="2147483812" r:id="rId5"/>
    <p:sldMasterId id="2147483864" r:id="rId6"/>
    <p:sldMasterId id="2147483915" r:id="rId7"/>
    <p:sldMasterId id="2147483917" r:id="rId8"/>
    <p:sldMasterId id="2147483919" r:id="rId9"/>
  </p:sldMasterIdLst>
  <p:notesMasterIdLst>
    <p:notesMasterId r:id="rId19"/>
  </p:notesMasterIdLst>
  <p:handoutMasterIdLst>
    <p:handoutMasterId r:id="rId20"/>
  </p:handoutMasterIdLst>
  <p:sldIdLst>
    <p:sldId id="257" r:id="rId10"/>
    <p:sldId id="876" r:id="rId11"/>
    <p:sldId id="878" r:id="rId12"/>
    <p:sldId id="886" r:id="rId13"/>
    <p:sldId id="879" r:id="rId14"/>
    <p:sldId id="877" r:id="rId15"/>
    <p:sldId id="882" r:id="rId16"/>
    <p:sldId id="884" r:id="rId17"/>
    <p:sldId id="8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1E5A"/>
    <a:srgbClr val="E44C2C"/>
    <a:srgbClr val="60B4B0"/>
    <a:srgbClr val="F8B53B"/>
    <a:srgbClr val="4A7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3D751-0D4D-4D8F-9347-F86B471E24DB}" v="35" dt="2023-04-04T09:44:56.596"/>
  </p1510:revLst>
</p1510:revInfo>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0" autoAdjust="0"/>
    <p:restoredTop sz="94645" autoAdjust="0"/>
  </p:normalViewPr>
  <p:slideViewPr>
    <p:cSldViewPr snapToGrid="0">
      <p:cViewPr varScale="1">
        <p:scale>
          <a:sx n="89" d="100"/>
          <a:sy n="89" d="100"/>
        </p:scale>
        <p:origin x="51" y="51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419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99DF28-5BCF-42E3-B1F1-2FF3352C5D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07F23B5-014F-456C-B958-E1187F89CC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D0BB31-966B-462F-8DDB-FFA3BDEBBE8D}" type="datetimeFigureOut">
              <a:rPr lang="en-GB" smtClean="0"/>
              <a:t>04/04/2023</a:t>
            </a:fld>
            <a:endParaRPr lang="en-GB" dirty="0"/>
          </a:p>
        </p:txBody>
      </p:sp>
      <p:sp>
        <p:nvSpPr>
          <p:cNvPr id="4" name="Footer Placeholder 3">
            <a:extLst>
              <a:ext uri="{FF2B5EF4-FFF2-40B4-BE49-F238E27FC236}">
                <a16:creationId xmlns:a16="http://schemas.microsoft.com/office/drawing/2014/main" id="{83E0205A-F392-4D75-AB39-B6B70916A4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166FC8C6-B47C-4DC1-8B5C-3F217C9B3A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10FAEB-54C1-41EB-BD20-FCD4CCE038D2}" type="slidenum">
              <a:rPr lang="en-GB" smtClean="0"/>
              <a:t>‹#›</a:t>
            </a:fld>
            <a:endParaRPr lang="en-GB" dirty="0"/>
          </a:p>
        </p:txBody>
      </p:sp>
    </p:spTree>
    <p:extLst>
      <p:ext uri="{BB962C8B-B14F-4D97-AF65-F5344CB8AC3E}">
        <p14:creationId xmlns:p14="http://schemas.microsoft.com/office/powerpoint/2010/main" val="831999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081D3-641B-435E-81F3-773BFC64CCE7}" type="datetimeFigureOut">
              <a:rPr lang="en-GB" smtClean="0"/>
              <a:t>04/04/2023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0E3BE-C342-4CAC-BDE1-685E67463B39}" type="slidenum">
              <a:rPr lang="en-GB" smtClean="0"/>
              <a:t>‹#›</a:t>
            </a:fld>
            <a:endParaRPr lang="en-GB"/>
          </a:p>
        </p:txBody>
      </p:sp>
    </p:spTree>
    <p:extLst>
      <p:ext uri="{BB962C8B-B14F-4D97-AF65-F5344CB8AC3E}">
        <p14:creationId xmlns:p14="http://schemas.microsoft.com/office/powerpoint/2010/main" val="359807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NK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49093-E86D-4E16-87EC-90C4D513A1F6}"/>
              </a:ext>
            </a:extLst>
          </p:cNvPr>
          <p:cNvSpPr/>
          <p:nvPr userDrawn="1"/>
        </p:nvSpPr>
        <p:spPr>
          <a:xfrm>
            <a:off x="0" y="2750203"/>
            <a:ext cx="5095982" cy="2399016"/>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6" name="Text Placeholder 11">
            <a:extLst>
              <a:ext uri="{FF2B5EF4-FFF2-40B4-BE49-F238E27FC236}">
                <a16:creationId xmlns:a16="http://schemas.microsoft.com/office/drawing/2014/main" id="{B682EEFB-9397-4A46-9AA9-375EBF937ABE}"/>
              </a:ext>
            </a:extLst>
          </p:cNvPr>
          <p:cNvSpPr>
            <a:spLocks noGrp="1"/>
          </p:cNvSpPr>
          <p:nvPr>
            <p:ph type="body" sz="quarter" idx="11" hasCustomPrompt="1"/>
          </p:nvPr>
        </p:nvSpPr>
        <p:spPr>
          <a:xfrm>
            <a:off x="610884" y="3582809"/>
            <a:ext cx="4773156" cy="466126"/>
          </a:xfrm>
          <a:prstGeom prst="rect">
            <a:avLst/>
          </a:prstGeom>
        </p:spPr>
        <p:txBody>
          <a:bodyPr anchor="ctr"/>
          <a:lstStyle>
            <a:lvl1pPr marL="0" indent="0">
              <a:buNone/>
              <a:defRPr sz="4400">
                <a:solidFill>
                  <a:srgbClr val="221E1F"/>
                </a:solidFill>
                <a:latin typeface="Futura (Light)" panose="020B7200000000000000" pitchFamily="34" charset="0"/>
              </a:defRPr>
            </a:lvl1pPr>
          </a:lstStyle>
          <a:p>
            <a:pPr lvl="0"/>
            <a:r>
              <a:rPr lang="en-GB" dirty="0"/>
              <a:t>TITLE</a:t>
            </a:r>
            <a:endParaRPr lang="en-US" dirty="0"/>
          </a:p>
        </p:txBody>
      </p:sp>
      <p:sp>
        <p:nvSpPr>
          <p:cNvPr id="7" name="Text Placeholder 11">
            <a:extLst>
              <a:ext uri="{FF2B5EF4-FFF2-40B4-BE49-F238E27FC236}">
                <a16:creationId xmlns:a16="http://schemas.microsoft.com/office/drawing/2014/main" id="{F1297D75-282B-4EEA-B58E-180C5732AFFB}"/>
              </a:ext>
            </a:extLst>
          </p:cNvPr>
          <p:cNvSpPr>
            <a:spLocks noGrp="1"/>
          </p:cNvSpPr>
          <p:nvPr>
            <p:ph type="body" sz="quarter" idx="12" hasCustomPrompt="1"/>
          </p:nvPr>
        </p:nvSpPr>
        <p:spPr>
          <a:xfrm>
            <a:off x="611583" y="3806380"/>
            <a:ext cx="4773157" cy="821171"/>
          </a:xfrm>
          <a:prstGeom prst="rect">
            <a:avLst/>
          </a:prstGeom>
        </p:spPr>
        <p:txBody>
          <a:bodyPr anchor="ctr"/>
          <a:lstStyle>
            <a:lvl1pPr marL="0" indent="0">
              <a:buNone/>
              <a:defRPr sz="6000" b="0" i="1">
                <a:solidFill>
                  <a:srgbClr val="221E1F"/>
                </a:solidFill>
                <a:latin typeface="Crimson Text" panose="02000503000000000000" pitchFamily="2" charset="77"/>
              </a:defRPr>
            </a:lvl1pPr>
          </a:lstStyle>
          <a:p>
            <a:pPr lvl="0"/>
            <a:r>
              <a:rPr lang="en-GB" dirty="0"/>
              <a:t>goes here</a:t>
            </a:r>
            <a:endParaRPr lang="en-US" dirty="0"/>
          </a:p>
        </p:txBody>
      </p:sp>
      <p:sp>
        <p:nvSpPr>
          <p:cNvPr id="8" name="Text Placeholder 11">
            <a:extLst>
              <a:ext uri="{FF2B5EF4-FFF2-40B4-BE49-F238E27FC236}">
                <a16:creationId xmlns:a16="http://schemas.microsoft.com/office/drawing/2014/main" id="{75764DD0-0AA8-4B9E-98DE-418192B82C31}"/>
              </a:ext>
            </a:extLst>
          </p:cNvPr>
          <p:cNvSpPr>
            <a:spLocks noGrp="1"/>
          </p:cNvSpPr>
          <p:nvPr>
            <p:ph type="body" sz="quarter" idx="13" hasCustomPrompt="1"/>
          </p:nvPr>
        </p:nvSpPr>
        <p:spPr>
          <a:xfrm>
            <a:off x="610884" y="4671658"/>
            <a:ext cx="4784860" cy="466126"/>
          </a:xfrm>
          <a:prstGeom prst="rect">
            <a:avLst/>
          </a:prstGeom>
        </p:spPr>
        <p:txBody>
          <a:bodyPr anchor="ctr"/>
          <a:lstStyle>
            <a:lvl1pPr marL="0" indent="0" algn="l">
              <a:buNone/>
              <a:defRPr sz="1400">
                <a:solidFill>
                  <a:srgbClr val="221E1F"/>
                </a:solidFill>
                <a:latin typeface="Futura (Light)" panose="020B7200000000000000" pitchFamily="34" charset="0"/>
              </a:defRPr>
            </a:lvl1pPr>
          </a:lstStyle>
          <a:p>
            <a:pPr lvl="0"/>
            <a:r>
              <a:rPr lang="en-GB" dirty="0"/>
              <a:t>[insert date]</a:t>
            </a:r>
            <a:endParaRPr lang="en-US" dirty="0"/>
          </a:p>
        </p:txBody>
      </p:sp>
    </p:spTree>
    <p:extLst>
      <p:ext uri="{BB962C8B-B14F-4D97-AF65-F5344CB8AC3E}">
        <p14:creationId xmlns:p14="http://schemas.microsoft.com/office/powerpoint/2010/main" val="103066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nk Two Column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C56C6BF-9DE8-4BBC-AD77-24BEA7BEF22C}"/>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2" name="Text Placeholder 10">
            <a:extLst>
              <a:ext uri="{FF2B5EF4-FFF2-40B4-BE49-F238E27FC236}">
                <a16:creationId xmlns:a16="http://schemas.microsoft.com/office/drawing/2014/main" id="{5E6E8D6F-562A-4D15-9185-0C04ACE3FF72}"/>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14" name="Text Placeholder 25">
            <a:extLst>
              <a:ext uri="{FF2B5EF4-FFF2-40B4-BE49-F238E27FC236}">
                <a16:creationId xmlns:a16="http://schemas.microsoft.com/office/drawing/2014/main" id="{1F1DFF28-6D7A-4618-BB98-9ED6923769C7}"/>
              </a:ext>
            </a:extLst>
          </p:cNvPr>
          <p:cNvSpPr>
            <a:spLocks noGrp="1"/>
          </p:cNvSpPr>
          <p:nvPr>
            <p:ph type="body" sz="quarter" idx="21" hasCustomPrompt="1"/>
          </p:nvPr>
        </p:nvSpPr>
        <p:spPr>
          <a:xfrm>
            <a:off x="762000" y="1776201"/>
            <a:ext cx="4694744"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7" name="Text Placeholder 25">
            <a:extLst>
              <a:ext uri="{FF2B5EF4-FFF2-40B4-BE49-F238E27FC236}">
                <a16:creationId xmlns:a16="http://schemas.microsoft.com/office/drawing/2014/main" id="{8792DAB8-374E-4A4E-9D22-EA79C958B6F2}"/>
              </a:ext>
            </a:extLst>
          </p:cNvPr>
          <p:cNvSpPr>
            <a:spLocks noGrp="1"/>
          </p:cNvSpPr>
          <p:nvPr>
            <p:ph type="body" sz="quarter" idx="22" hasCustomPrompt="1"/>
          </p:nvPr>
        </p:nvSpPr>
        <p:spPr>
          <a:xfrm>
            <a:off x="6282999" y="1776201"/>
            <a:ext cx="4694744"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9" name="Text Placeholder 3">
            <a:extLst>
              <a:ext uri="{FF2B5EF4-FFF2-40B4-BE49-F238E27FC236}">
                <a16:creationId xmlns:a16="http://schemas.microsoft.com/office/drawing/2014/main" id="{C76F638A-CAD5-4C48-8DFD-62D4FF5E290D}"/>
              </a:ext>
            </a:extLst>
          </p:cNvPr>
          <p:cNvSpPr>
            <a:spLocks noGrp="1"/>
          </p:cNvSpPr>
          <p:nvPr>
            <p:ph type="body" sz="quarter" idx="26"/>
          </p:nvPr>
        </p:nvSpPr>
        <p:spPr>
          <a:xfrm>
            <a:off x="762000" y="2377440"/>
            <a:ext cx="4694744"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a:extLst>
              <a:ext uri="{FF2B5EF4-FFF2-40B4-BE49-F238E27FC236}">
                <a16:creationId xmlns:a16="http://schemas.microsoft.com/office/drawing/2014/main" id="{8D5F3D40-7131-441E-A8CE-598FCFA5E5E8}"/>
              </a:ext>
            </a:extLst>
          </p:cNvPr>
          <p:cNvSpPr>
            <a:spLocks noGrp="1"/>
          </p:cNvSpPr>
          <p:nvPr>
            <p:ph type="body" sz="quarter" idx="27"/>
          </p:nvPr>
        </p:nvSpPr>
        <p:spPr>
          <a:xfrm>
            <a:off x="6282999" y="2377439"/>
            <a:ext cx="4694744"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0227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nk Three Column 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37A392-9820-4278-A1E0-49192A6F39BA}"/>
              </a:ext>
            </a:extLst>
          </p:cNvPr>
          <p:cNvSpPr>
            <a:spLocks noGrp="1"/>
          </p:cNvSpPr>
          <p:nvPr>
            <p:ph type="sldNum" sz="quarter" idx="12"/>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15" name="Text Placeholder 25">
            <a:extLst>
              <a:ext uri="{FF2B5EF4-FFF2-40B4-BE49-F238E27FC236}">
                <a16:creationId xmlns:a16="http://schemas.microsoft.com/office/drawing/2014/main" id="{92EB181C-FC37-47EE-87DC-AD238B3B8A08}"/>
              </a:ext>
            </a:extLst>
          </p:cNvPr>
          <p:cNvSpPr>
            <a:spLocks noGrp="1"/>
          </p:cNvSpPr>
          <p:nvPr>
            <p:ph type="body" sz="quarter" idx="21" hasCustomPrompt="1"/>
          </p:nvPr>
        </p:nvSpPr>
        <p:spPr>
          <a:xfrm>
            <a:off x="762000" y="1776201"/>
            <a:ext cx="3038938"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7" name="Title 1">
            <a:extLst>
              <a:ext uri="{FF2B5EF4-FFF2-40B4-BE49-F238E27FC236}">
                <a16:creationId xmlns:a16="http://schemas.microsoft.com/office/drawing/2014/main" id="{EDCDB8EF-310E-4521-B70E-8857ABD5E4F0}"/>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9" name="Text Placeholder 10">
            <a:extLst>
              <a:ext uri="{FF2B5EF4-FFF2-40B4-BE49-F238E27FC236}">
                <a16:creationId xmlns:a16="http://schemas.microsoft.com/office/drawing/2014/main" id="{33FB8B4C-E315-4ECB-A95F-2ED9B20A4828}"/>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16" name="Text Placeholder 25">
            <a:extLst>
              <a:ext uri="{FF2B5EF4-FFF2-40B4-BE49-F238E27FC236}">
                <a16:creationId xmlns:a16="http://schemas.microsoft.com/office/drawing/2014/main" id="{E8FD0C9F-D9C4-4FB0-96DF-EE61B0C4B6F6}"/>
              </a:ext>
            </a:extLst>
          </p:cNvPr>
          <p:cNvSpPr>
            <a:spLocks noGrp="1"/>
          </p:cNvSpPr>
          <p:nvPr>
            <p:ph type="body" sz="quarter" idx="22" hasCustomPrompt="1"/>
          </p:nvPr>
        </p:nvSpPr>
        <p:spPr>
          <a:xfrm>
            <a:off x="4636255" y="1776201"/>
            <a:ext cx="3038938"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21" name="Text Placeholder 25">
            <a:extLst>
              <a:ext uri="{FF2B5EF4-FFF2-40B4-BE49-F238E27FC236}">
                <a16:creationId xmlns:a16="http://schemas.microsoft.com/office/drawing/2014/main" id="{BAB49B78-ADAC-49B7-A018-9A0B3FDA2419}"/>
              </a:ext>
            </a:extLst>
          </p:cNvPr>
          <p:cNvSpPr>
            <a:spLocks noGrp="1"/>
          </p:cNvSpPr>
          <p:nvPr>
            <p:ph type="body" sz="quarter" idx="23" hasCustomPrompt="1"/>
          </p:nvPr>
        </p:nvSpPr>
        <p:spPr>
          <a:xfrm>
            <a:off x="8510510" y="1776201"/>
            <a:ext cx="3038938"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4" name="Text Placeholder 3">
            <a:extLst>
              <a:ext uri="{FF2B5EF4-FFF2-40B4-BE49-F238E27FC236}">
                <a16:creationId xmlns:a16="http://schemas.microsoft.com/office/drawing/2014/main" id="{AE658CD3-8394-4A47-B325-DA243480C7C3}"/>
              </a:ext>
            </a:extLst>
          </p:cNvPr>
          <p:cNvSpPr>
            <a:spLocks noGrp="1"/>
          </p:cNvSpPr>
          <p:nvPr>
            <p:ph type="body" sz="quarter" idx="24"/>
          </p:nvPr>
        </p:nvSpPr>
        <p:spPr>
          <a:xfrm>
            <a:off x="762000" y="2378075"/>
            <a:ext cx="3038475"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3">
            <a:extLst>
              <a:ext uri="{FF2B5EF4-FFF2-40B4-BE49-F238E27FC236}">
                <a16:creationId xmlns:a16="http://schemas.microsoft.com/office/drawing/2014/main" id="{DD3334A4-C510-4F8F-989F-5A53ADBF4ABF}"/>
              </a:ext>
            </a:extLst>
          </p:cNvPr>
          <p:cNvSpPr>
            <a:spLocks noGrp="1"/>
          </p:cNvSpPr>
          <p:nvPr>
            <p:ph type="body" sz="quarter" idx="25"/>
          </p:nvPr>
        </p:nvSpPr>
        <p:spPr>
          <a:xfrm>
            <a:off x="4635792" y="2377440"/>
            <a:ext cx="3038475"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3">
            <a:extLst>
              <a:ext uri="{FF2B5EF4-FFF2-40B4-BE49-F238E27FC236}">
                <a16:creationId xmlns:a16="http://schemas.microsoft.com/office/drawing/2014/main" id="{EDE11DF3-BA33-4A58-9E76-0BD4DEB6C432}"/>
              </a:ext>
            </a:extLst>
          </p:cNvPr>
          <p:cNvSpPr>
            <a:spLocks noGrp="1"/>
          </p:cNvSpPr>
          <p:nvPr>
            <p:ph type="body" sz="quarter" idx="26"/>
          </p:nvPr>
        </p:nvSpPr>
        <p:spPr>
          <a:xfrm>
            <a:off x="8510973" y="2377439"/>
            <a:ext cx="3038475"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86341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nk Two Column Text and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788D59-FF7B-426A-AEB1-3AC57B7B4BE6}"/>
              </a:ext>
            </a:extLst>
          </p:cNvPr>
          <p:cNvSpPr/>
          <p:nvPr userDrawn="1"/>
        </p:nvSpPr>
        <p:spPr>
          <a:xfrm>
            <a:off x="1020749" y="3768048"/>
            <a:ext cx="4275151" cy="262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a:extLst>
              <a:ext uri="{FF2B5EF4-FFF2-40B4-BE49-F238E27FC236}">
                <a16:creationId xmlns:a16="http://schemas.microsoft.com/office/drawing/2014/main" id="{2437A392-9820-4278-A1E0-49192A6F39BA}"/>
              </a:ext>
            </a:extLst>
          </p:cNvPr>
          <p:cNvSpPr>
            <a:spLocks noGrp="1"/>
          </p:cNvSpPr>
          <p:nvPr>
            <p:ph type="sldNum" sz="quarter" idx="12"/>
          </p:nvPr>
        </p:nvSpPr>
        <p:spPr>
          <a:xfrm>
            <a:off x="9326218" y="6361210"/>
            <a:ext cx="2743200" cy="365125"/>
          </a:xfrm>
          <a:prstGeom prst="rect">
            <a:avLst/>
          </a:prstGeom>
        </p:spPr>
        <p:txBody>
          <a:bodyPr/>
          <a:lstStyle/>
          <a:p>
            <a:fld id="{0BCC6C51-1D3E-43F1-B769-52E1A323BDDD}" type="slidenum">
              <a:rPr lang="en-GB" smtClean="0"/>
              <a:t>‹#›</a:t>
            </a:fld>
            <a:endParaRPr lang="en-GB" dirty="0"/>
          </a:p>
        </p:txBody>
      </p:sp>
      <p:sp>
        <p:nvSpPr>
          <p:cNvPr id="15" name="Text Placeholder 25">
            <a:extLst>
              <a:ext uri="{FF2B5EF4-FFF2-40B4-BE49-F238E27FC236}">
                <a16:creationId xmlns:a16="http://schemas.microsoft.com/office/drawing/2014/main" id="{92EB181C-FC37-47EE-87DC-AD238B3B8A08}"/>
              </a:ext>
            </a:extLst>
          </p:cNvPr>
          <p:cNvSpPr>
            <a:spLocks noGrp="1"/>
          </p:cNvSpPr>
          <p:nvPr>
            <p:ph type="body" sz="quarter" idx="21" hasCustomPrompt="1"/>
          </p:nvPr>
        </p:nvSpPr>
        <p:spPr>
          <a:xfrm>
            <a:off x="1176156" y="3941113"/>
            <a:ext cx="3862017"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8" name="Text Placeholder 4">
            <a:extLst>
              <a:ext uri="{FF2B5EF4-FFF2-40B4-BE49-F238E27FC236}">
                <a16:creationId xmlns:a16="http://schemas.microsoft.com/office/drawing/2014/main" id="{94164034-BCCE-4D7A-81A3-A6F906A1D452}"/>
              </a:ext>
            </a:extLst>
          </p:cNvPr>
          <p:cNvSpPr>
            <a:spLocks noGrp="1"/>
          </p:cNvSpPr>
          <p:nvPr>
            <p:ph type="body" sz="quarter" idx="24" hasCustomPrompt="1"/>
          </p:nvPr>
        </p:nvSpPr>
        <p:spPr>
          <a:xfrm>
            <a:off x="1176155" y="4773108"/>
            <a:ext cx="3862017" cy="1506560"/>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4" name="Picture Placeholder 3">
            <a:extLst>
              <a:ext uri="{FF2B5EF4-FFF2-40B4-BE49-F238E27FC236}">
                <a16:creationId xmlns:a16="http://schemas.microsoft.com/office/drawing/2014/main" id="{7FE4F0E8-7419-4C4A-8CE2-583C84B88A08}"/>
              </a:ext>
            </a:extLst>
          </p:cNvPr>
          <p:cNvSpPr>
            <a:spLocks noGrp="1"/>
          </p:cNvSpPr>
          <p:nvPr>
            <p:ph type="pic" sz="quarter" idx="27" hasCustomPrompt="1"/>
          </p:nvPr>
        </p:nvSpPr>
        <p:spPr>
          <a:xfrm>
            <a:off x="1156609" y="1575003"/>
            <a:ext cx="3901108" cy="2019980"/>
          </a:xfrm>
          <a:prstGeom prst="rect">
            <a:avLst/>
          </a:prstGeom>
        </p:spPr>
        <p:txBody>
          <a:bodyPr anchor="ctr"/>
          <a:lstStyle>
            <a:lvl1pPr marL="0" indent="0" algn="ctr">
              <a:buNone/>
              <a:defRPr sz="1600">
                <a:latin typeface="Futura (Light)" panose="020B7200000000000000" pitchFamily="34" charset="0"/>
              </a:defRPr>
            </a:lvl1pPr>
          </a:lstStyle>
          <a:p>
            <a:r>
              <a:rPr lang="en-GB" dirty="0"/>
              <a:t>[picture]</a:t>
            </a:r>
          </a:p>
        </p:txBody>
      </p:sp>
      <p:sp>
        <p:nvSpPr>
          <p:cNvPr id="17" name="Rectangle 16">
            <a:extLst>
              <a:ext uri="{FF2B5EF4-FFF2-40B4-BE49-F238E27FC236}">
                <a16:creationId xmlns:a16="http://schemas.microsoft.com/office/drawing/2014/main" id="{64D77306-C668-4671-A157-12FA16BDED47}"/>
              </a:ext>
            </a:extLst>
          </p:cNvPr>
          <p:cNvSpPr/>
          <p:nvPr userDrawn="1"/>
        </p:nvSpPr>
        <p:spPr>
          <a:xfrm>
            <a:off x="6460766" y="3768048"/>
            <a:ext cx="4275151" cy="262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25">
            <a:extLst>
              <a:ext uri="{FF2B5EF4-FFF2-40B4-BE49-F238E27FC236}">
                <a16:creationId xmlns:a16="http://schemas.microsoft.com/office/drawing/2014/main" id="{421F0DBA-A7C9-4912-B575-F3140CAF40CF}"/>
              </a:ext>
            </a:extLst>
          </p:cNvPr>
          <p:cNvSpPr>
            <a:spLocks noGrp="1"/>
          </p:cNvSpPr>
          <p:nvPr>
            <p:ph type="body" sz="quarter" idx="28" hasCustomPrompt="1"/>
          </p:nvPr>
        </p:nvSpPr>
        <p:spPr>
          <a:xfrm>
            <a:off x="6616173" y="3941113"/>
            <a:ext cx="3862017"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20" name="Text Placeholder 4">
            <a:extLst>
              <a:ext uri="{FF2B5EF4-FFF2-40B4-BE49-F238E27FC236}">
                <a16:creationId xmlns:a16="http://schemas.microsoft.com/office/drawing/2014/main" id="{B178CB56-C8EB-48A3-AA0C-E276A7EBD2EB}"/>
              </a:ext>
            </a:extLst>
          </p:cNvPr>
          <p:cNvSpPr>
            <a:spLocks noGrp="1"/>
          </p:cNvSpPr>
          <p:nvPr>
            <p:ph type="body" sz="quarter" idx="29" hasCustomPrompt="1"/>
          </p:nvPr>
        </p:nvSpPr>
        <p:spPr>
          <a:xfrm>
            <a:off x="6616172" y="4773108"/>
            <a:ext cx="3862017" cy="1506560"/>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21" name="Picture Placeholder 3">
            <a:extLst>
              <a:ext uri="{FF2B5EF4-FFF2-40B4-BE49-F238E27FC236}">
                <a16:creationId xmlns:a16="http://schemas.microsoft.com/office/drawing/2014/main" id="{531F2291-3B28-47FC-8E86-0967BD76A35D}"/>
              </a:ext>
            </a:extLst>
          </p:cNvPr>
          <p:cNvSpPr>
            <a:spLocks noGrp="1"/>
          </p:cNvSpPr>
          <p:nvPr>
            <p:ph type="pic" sz="quarter" idx="30" hasCustomPrompt="1"/>
          </p:nvPr>
        </p:nvSpPr>
        <p:spPr>
          <a:xfrm>
            <a:off x="6596626" y="1575003"/>
            <a:ext cx="3901108" cy="2019980"/>
          </a:xfrm>
          <a:prstGeom prst="rect">
            <a:avLst/>
          </a:prstGeom>
        </p:spPr>
        <p:txBody>
          <a:bodyPr anchor="ctr"/>
          <a:lstStyle>
            <a:lvl1pPr marL="0" indent="0" algn="ctr">
              <a:buNone/>
              <a:defRPr sz="1600">
                <a:latin typeface="Futura (Light)" panose="020B7200000000000000" pitchFamily="34" charset="0"/>
              </a:defRPr>
            </a:lvl1pPr>
          </a:lstStyle>
          <a:p>
            <a:r>
              <a:rPr lang="en-GB" dirty="0"/>
              <a:t>[picture]</a:t>
            </a:r>
          </a:p>
        </p:txBody>
      </p:sp>
      <p:sp>
        <p:nvSpPr>
          <p:cNvPr id="13" name="Title 1">
            <a:extLst>
              <a:ext uri="{FF2B5EF4-FFF2-40B4-BE49-F238E27FC236}">
                <a16:creationId xmlns:a16="http://schemas.microsoft.com/office/drawing/2014/main" id="{B00B4C39-3A9F-4528-ACD0-78DDCB6068B8}"/>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4" name="Text Placeholder 10">
            <a:extLst>
              <a:ext uri="{FF2B5EF4-FFF2-40B4-BE49-F238E27FC236}">
                <a16:creationId xmlns:a16="http://schemas.microsoft.com/office/drawing/2014/main" id="{BF658C85-6CAA-4E99-9190-663502EB233E}"/>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Tree>
    <p:extLst>
      <p:ext uri="{BB962C8B-B14F-4D97-AF65-F5344CB8AC3E}">
        <p14:creationId xmlns:p14="http://schemas.microsoft.com/office/powerpoint/2010/main" val="4173519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nk Three Column Text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788D59-FF7B-426A-AEB1-3AC57B7B4BE6}"/>
              </a:ext>
            </a:extLst>
          </p:cNvPr>
          <p:cNvSpPr/>
          <p:nvPr userDrawn="1"/>
        </p:nvSpPr>
        <p:spPr>
          <a:xfrm>
            <a:off x="691953" y="3824577"/>
            <a:ext cx="3443288" cy="2480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a:extLst>
              <a:ext uri="{FF2B5EF4-FFF2-40B4-BE49-F238E27FC236}">
                <a16:creationId xmlns:a16="http://schemas.microsoft.com/office/drawing/2014/main" id="{2437A392-9820-4278-A1E0-49192A6F39BA}"/>
              </a:ext>
            </a:extLst>
          </p:cNvPr>
          <p:cNvSpPr>
            <a:spLocks noGrp="1"/>
          </p:cNvSpPr>
          <p:nvPr>
            <p:ph type="sldNum" sz="quarter" idx="12"/>
          </p:nvPr>
        </p:nvSpPr>
        <p:spPr>
          <a:xfrm>
            <a:off x="8610600" y="6356350"/>
            <a:ext cx="2743200" cy="365125"/>
          </a:xfrm>
          <a:prstGeom prst="rect">
            <a:avLst/>
          </a:prstGeom>
        </p:spPr>
        <p:txBody>
          <a:bodyPr/>
          <a:lstStyle/>
          <a:p>
            <a:fld id="{0BCC6C51-1D3E-43F1-B769-52E1A323BDDD}" type="slidenum">
              <a:rPr lang="en-GB" smtClean="0"/>
              <a:t>‹#›</a:t>
            </a:fld>
            <a:endParaRPr lang="en-GB" dirty="0"/>
          </a:p>
        </p:txBody>
      </p:sp>
      <p:sp>
        <p:nvSpPr>
          <p:cNvPr id="15" name="Text Placeholder 25">
            <a:extLst>
              <a:ext uri="{FF2B5EF4-FFF2-40B4-BE49-F238E27FC236}">
                <a16:creationId xmlns:a16="http://schemas.microsoft.com/office/drawing/2014/main" id="{92EB181C-FC37-47EE-87DC-AD238B3B8A08}"/>
              </a:ext>
            </a:extLst>
          </p:cNvPr>
          <p:cNvSpPr>
            <a:spLocks noGrp="1"/>
          </p:cNvSpPr>
          <p:nvPr>
            <p:ph type="body" sz="quarter" idx="21" hasCustomPrompt="1"/>
          </p:nvPr>
        </p:nvSpPr>
        <p:spPr>
          <a:xfrm>
            <a:off x="971410" y="4033333"/>
            <a:ext cx="2788961"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8" name="Text Placeholder 4">
            <a:extLst>
              <a:ext uri="{FF2B5EF4-FFF2-40B4-BE49-F238E27FC236}">
                <a16:creationId xmlns:a16="http://schemas.microsoft.com/office/drawing/2014/main" id="{94164034-BCCE-4D7A-81A3-A6F906A1D452}"/>
              </a:ext>
            </a:extLst>
          </p:cNvPr>
          <p:cNvSpPr>
            <a:spLocks noGrp="1"/>
          </p:cNvSpPr>
          <p:nvPr>
            <p:ph type="body" sz="quarter" idx="24" hasCustomPrompt="1"/>
          </p:nvPr>
        </p:nvSpPr>
        <p:spPr>
          <a:xfrm>
            <a:off x="975879" y="4778734"/>
            <a:ext cx="2788961" cy="1351721"/>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31" name="Rectangle 30">
            <a:extLst>
              <a:ext uri="{FF2B5EF4-FFF2-40B4-BE49-F238E27FC236}">
                <a16:creationId xmlns:a16="http://schemas.microsoft.com/office/drawing/2014/main" id="{790331E7-3258-4E5C-9C71-88AE7D32ED1A}"/>
              </a:ext>
            </a:extLst>
          </p:cNvPr>
          <p:cNvSpPr/>
          <p:nvPr userDrawn="1"/>
        </p:nvSpPr>
        <p:spPr>
          <a:xfrm>
            <a:off x="4414698" y="3824577"/>
            <a:ext cx="3443288" cy="2480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 Placeholder 25">
            <a:extLst>
              <a:ext uri="{FF2B5EF4-FFF2-40B4-BE49-F238E27FC236}">
                <a16:creationId xmlns:a16="http://schemas.microsoft.com/office/drawing/2014/main" id="{6986C5B2-AB9C-4146-8525-2089E59C80D6}"/>
              </a:ext>
            </a:extLst>
          </p:cNvPr>
          <p:cNvSpPr>
            <a:spLocks noGrp="1"/>
          </p:cNvSpPr>
          <p:nvPr>
            <p:ph type="body" sz="quarter" idx="25" hasCustomPrompt="1"/>
          </p:nvPr>
        </p:nvSpPr>
        <p:spPr>
          <a:xfrm>
            <a:off x="4694155" y="4033333"/>
            <a:ext cx="2788961"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33" name="Text Placeholder 4">
            <a:extLst>
              <a:ext uri="{FF2B5EF4-FFF2-40B4-BE49-F238E27FC236}">
                <a16:creationId xmlns:a16="http://schemas.microsoft.com/office/drawing/2014/main" id="{5F9ED8CC-0F7E-4BE9-A000-D2385EC75998}"/>
              </a:ext>
            </a:extLst>
          </p:cNvPr>
          <p:cNvSpPr>
            <a:spLocks noGrp="1"/>
          </p:cNvSpPr>
          <p:nvPr>
            <p:ph type="body" sz="quarter" idx="26" hasCustomPrompt="1"/>
          </p:nvPr>
        </p:nvSpPr>
        <p:spPr>
          <a:xfrm>
            <a:off x="4698624" y="4778734"/>
            <a:ext cx="2788961" cy="1351721"/>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34" name="Rectangle 33">
            <a:extLst>
              <a:ext uri="{FF2B5EF4-FFF2-40B4-BE49-F238E27FC236}">
                <a16:creationId xmlns:a16="http://schemas.microsoft.com/office/drawing/2014/main" id="{69B68D6D-C45A-4A73-91DB-19C43C60FE32}"/>
              </a:ext>
            </a:extLst>
          </p:cNvPr>
          <p:cNvSpPr/>
          <p:nvPr userDrawn="1"/>
        </p:nvSpPr>
        <p:spPr>
          <a:xfrm>
            <a:off x="8137443" y="3824577"/>
            <a:ext cx="3443288" cy="2480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 Placeholder 25">
            <a:extLst>
              <a:ext uri="{FF2B5EF4-FFF2-40B4-BE49-F238E27FC236}">
                <a16:creationId xmlns:a16="http://schemas.microsoft.com/office/drawing/2014/main" id="{C38AADC1-A36B-4A3F-8C23-73EB015C80D9}"/>
              </a:ext>
            </a:extLst>
          </p:cNvPr>
          <p:cNvSpPr>
            <a:spLocks noGrp="1"/>
          </p:cNvSpPr>
          <p:nvPr>
            <p:ph type="body" sz="quarter" idx="27" hasCustomPrompt="1"/>
          </p:nvPr>
        </p:nvSpPr>
        <p:spPr>
          <a:xfrm>
            <a:off x="8416900" y="4033333"/>
            <a:ext cx="2788961"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36" name="Text Placeholder 4">
            <a:extLst>
              <a:ext uri="{FF2B5EF4-FFF2-40B4-BE49-F238E27FC236}">
                <a16:creationId xmlns:a16="http://schemas.microsoft.com/office/drawing/2014/main" id="{5D588B25-D796-4E4A-8D5C-C7730707872B}"/>
              </a:ext>
            </a:extLst>
          </p:cNvPr>
          <p:cNvSpPr>
            <a:spLocks noGrp="1"/>
          </p:cNvSpPr>
          <p:nvPr>
            <p:ph type="body" sz="quarter" idx="28" hasCustomPrompt="1"/>
          </p:nvPr>
        </p:nvSpPr>
        <p:spPr>
          <a:xfrm>
            <a:off x="8421369" y="4778734"/>
            <a:ext cx="2788961" cy="1351721"/>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4" name="Picture Placeholder 3">
            <a:extLst>
              <a:ext uri="{FF2B5EF4-FFF2-40B4-BE49-F238E27FC236}">
                <a16:creationId xmlns:a16="http://schemas.microsoft.com/office/drawing/2014/main" id="{DCA30713-D1BB-4EDB-949C-DCA89CFBEF8C}"/>
              </a:ext>
            </a:extLst>
          </p:cNvPr>
          <p:cNvSpPr>
            <a:spLocks noGrp="1"/>
          </p:cNvSpPr>
          <p:nvPr>
            <p:ph type="pic" sz="quarter" idx="29" hasCustomPrompt="1"/>
          </p:nvPr>
        </p:nvSpPr>
        <p:spPr>
          <a:xfrm>
            <a:off x="692150" y="1600531"/>
            <a:ext cx="3443288" cy="2011363"/>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37" name="Picture Placeholder 3">
            <a:extLst>
              <a:ext uri="{FF2B5EF4-FFF2-40B4-BE49-F238E27FC236}">
                <a16:creationId xmlns:a16="http://schemas.microsoft.com/office/drawing/2014/main" id="{8234D17E-B1A9-49DF-BDB8-F222CB32F8B5}"/>
              </a:ext>
            </a:extLst>
          </p:cNvPr>
          <p:cNvSpPr>
            <a:spLocks noGrp="1"/>
          </p:cNvSpPr>
          <p:nvPr>
            <p:ph type="pic" sz="quarter" idx="30" hasCustomPrompt="1"/>
          </p:nvPr>
        </p:nvSpPr>
        <p:spPr>
          <a:xfrm>
            <a:off x="4414698" y="1600531"/>
            <a:ext cx="3443288" cy="2011363"/>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38" name="Picture Placeholder 3">
            <a:extLst>
              <a:ext uri="{FF2B5EF4-FFF2-40B4-BE49-F238E27FC236}">
                <a16:creationId xmlns:a16="http://schemas.microsoft.com/office/drawing/2014/main" id="{1413CF53-571C-4BA9-A7CB-01C533F169E8}"/>
              </a:ext>
            </a:extLst>
          </p:cNvPr>
          <p:cNvSpPr>
            <a:spLocks noGrp="1"/>
          </p:cNvSpPr>
          <p:nvPr>
            <p:ph type="pic" sz="quarter" idx="31" hasCustomPrompt="1"/>
          </p:nvPr>
        </p:nvSpPr>
        <p:spPr>
          <a:xfrm>
            <a:off x="8139167" y="1600531"/>
            <a:ext cx="3443288" cy="2011363"/>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7" name="Title 1">
            <a:extLst>
              <a:ext uri="{FF2B5EF4-FFF2-40B4-BE49-F238E27FC236}">
                <a16:creationId xmlns:a16="http://schemas.microsoft.com/office/drawing/2014/main" id="{346C58AD-8165-4314-976E-E9C166562815}"/>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9" name="Text Placeholder 10">
            <a:extLst>
              <a:ext uri="{FF2B5EF4-FFF2-40B4-BE49-F238E27FC236}">
                <a16:creationId xmlns:a16="http://schemas.microsoft.com/office/drawing/2014/main" id="{1D304E7B-C67C-4CDA-B42A-4219A10E0E91}"/>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Tree>
    <p:extLst>
      <p:ext uri="{BB962C8B-B14F-4D97-AF65-F5344CB8AC3E}">
        <p14:creationId xmlns:p14="http://schemas.microsoft.com/office/powerpoint/2010/main" val="940588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nk Two Boxes Picture Right">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FCC85464-B4A4-4C09-8055-A827A78928C6}"/>
              </a:ext>
            </a:extLst>
          </p:cNvPr>
          <p:cNvSpPr>
            <a:spLocks noGrp="1"/>
          </p:cNvSpPr>
          <p:nvPr>
            <p:ph type="body" sz="quarter" idx="11" hasCustomPrompt="1"/>
          </p:nvPr>
        </p:nvSpPr>
        <p:spPr>
          <a:xfrm>
            <a:off x="1140115" y="1123353"/>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Slide Number Placeholder 5">
            <a:extLst>
              <a:ext uri="{FF2B5EF4-FFF2-40B4-BE49-F238E27FC236}">
                <a16:creationId xmlns:a16="http://schemas.microsoft.com/office/drawing/2014/main" id="{8DCC2E3B-3E0A-446C-98B3-84AEF2D0BCFA}"/>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13" name="Text Placeholder 4">
            <a:extLst>
              <a:ext uri="{FF2B5EF4-FFF2-40B4-BE49-F238E27FC236}">
                <a16:creationId xmlns:a16="http://schemas.microsoft.com/office/drawing/2014/main" id="{86EA5F69-871E-4622-9EF1-3C756044D8CF}"/>
              </a:ext>
            </a:extLst>
          </p:cNvPr>
          <p:cNvSpPr>
            <a:spLocks noGrp="1"/>
          </p:cNvSpPr>
          <p:nvPr>
            <p:ph type="body" sz="quarter" idx="19" hasCustomPrompt="1"/>
          </p:nvPr>
        </p:nvSpPr>
        <p:spPr>
          <a:xfrm>
            <a:off x="1140115" y="1728786"/>
            <a:ext cx="5010925" cy="1700214"/>
          </a:xfrm>
          <a:prstGeom prst="rect">
            <a:avLst/>
          </a:prstGeom>
        </p:spPr>
        <p:txBody>
          <a:bodyPr anchor="ctr"/>
          <a:lstStyle>
            <a:lvl1pPr marL="171450" indent="-171450">
              <a:lnSpc>
                <a:spcPct val="125000"/>
              </a:lnSpc>
              <a:buFont typeface="Arial" panose="020B0604020202020204" pitchFamily="34" charset="0"/>
              <a:buChar char="•"/>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4" name="Text Placeholder 11">
            <a:extLst>
              <a:ext uri="{FF2B5EF4-FFF2-40B4-BE49-F238E27FC236}">
                <a16:creationId xmlns:a16="http://schemas.microsoft.com/office/drawing/2014/main" id="{6578A5B7-FB3A-409E-A225-226E5274BDFB}"/>
              </a:ext>
            </a:extLst>
          </p:cNvPr>
          <p:cNvSpPr>
            <a:spLocks noGrp="1"/>
          </p:cNvSpPr>
          <p:nvPr>
            <p:ph type="body" sz="quarter" idx="21" hasCustomPrompt="1"/>
          </p:nvPr>
        </p:nvSpPr>
        <p:spPr>
          <a:xfrm>
            <a:off x="1140115" y="3853853"/>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8" name="Text Placeholder 4">
            <a:extLst>
              <a:ext uri="{FF2B5EF4-FFF2-40B4-BE49-F238E27FC236}">
                <a16:creationId xmlns:a16="http://schemas.microsoft.com/office/drawing/2014/main" id="{3B7F97A6-D43A-4D15-A883-0A578B08DAE3}"/>
              </a:ext>
            </a:extLst>
          </p:cNvPr>
          <p:cNvSpPr>
            <a:spLocks noGrp="1"/>
          </p:cNvSpPr>
          <p:nvPr>
            <p:ph type="body" sz="quarter" idx="22" hasCustomPrompt="1"/>
          </p:nvPr>
        </p:nvSpPr>
        <p:spPr>
          <a:xfrm>
            <a:off x="1140115" y="4459286"/>
            <a:ext cx="5010925" cy="1700214"/>
          </a:xfrm>
          <a:prstGeom prst="rect">
            <a:avLst/>
          </a:prstGeom>
        </p:spPr>
        <p:txBody>
          <a:bodyPr anchor="ctr"/>
          <a:lstStyle>
            <a:lvl1pPr marL="171450" indent="-171450">
              <a:lnSpc>
                <a:spcPct val="125000"/>
              </a:lnSpc>
              <a:buFont typeface="Arial" panose="020B0604020202020204" pitchFamily="34" charset="0"/>
              <a:buChar char="•"/>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9" name="Picture Placeholder 3">
            <a:extLst>
              <a:ext uri="{FF2B5EF4-FFF2-40B4-BE49-F238E27FC236}">
                <a16:creationId xmlns:a16="http://schemas.microsoft.com/office/drawing/2014/main" id="{A3A0858D-99FE-407B-9796-2E2806308C4B}"/>
              </a:ext>
            </a:extLst>
          </p:cNvPr>
          <p:cNvSpPr>
            <a:spLocks noGrp="1"/>
          </p:cNvSpPr>
          <p:nvPr>
            <p:ph type="pic" sz="quarter" idx="23" hasCustomPrompt="1"/>
          </p:nvPr>
        </p:nvSpPr>
        <p:spPr>
          <a:xfrm>
            <a:off x="6942660" y="1315092"/>
            <a:ext cx="3994621" cy="2278825"/>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1" name="Picture Placeholder 3">
            <a:extLst>
              <a:ext uri="{FF2B5EF4-FFF2-40B4-BE49-F238E27FC236}">
                <a16:creationId xmlns:a16="http://schemas.microsoft.com/office/drawing/2014/main" id="{A13E210B-7FD9-4754-BE2F-C6D286260E61}"/>
              </a:ext>
            </a:extLst>
          </p:cNvPr>
          <p:cNvSpPr>
            <a:spLocks noGrp="1"/>
          </p:cNvSpPr>
          <p:nvPr>
            <p:ph type="pic" sz="quarter" idx="24" hasCustomPrompt="1"/>
          </p:nvPr>
        </p:nvSpPr>
        <p:spPr>
          <a:xfrm>
            <a:off x="6942660" y="4156569"/>
            <a:ext cx="3994621" cy="2278825"/>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Tree>
    <p:extLst>
      <p:ext uri="{BB962C8B-B14F-4D97-AF65-F5344CB8AC3E}">
        <p14:creationId xmlns:p14="http://schemas.microsoft.com/office/powerpoint/2010/main" val="932834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nk Two Boxes Picture Left">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FCC85464-B4A4-4C09-8055-A827A78928C6}"/>
              </a:ext>
            </a:extLst>
          </p:cNvPr>
          <p:cNvSpPr>
            <a:spLocks noGrp="1"/>
          </p:cNvSpPr>
          <p:nvPr>
            <p:ph type="body" sz="quarter" idx="11" hasCustomPrompt="1"/>
          </p:nvPr>
        </p:nvSpPr>
        <p:spPr>
          <a:xfrm>
            <a:off x="5864515" y="120907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Slide Number Placeholder 5">
            <a:extLst>
              <a:ext uri="{FF2B5EF4-FFF2-40B4-BE49-F238E27FC236}">
                <a16:creationId xmlns:a16="http://schemas.microsoft.com/office/drawing/2014/main" id="{8DCC2E3B-3E0A-446C-98B3-84AEF2D0BCFA}"/>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13" name="Text Placeholder 4">
            <a:extLst>
              <a:ext uri="{FF2B5EF4-FFF2-40B4-BE49-F238E27FC236}">
                <a16:creationId xmlns:a16="http://schemas.microsoft.com/office/drawing/2014/main" id="{86EA5F69-871E-4622-9EF1-3C756044D8CF}"/>
              </a:ext>
            </a:extLst>
          </p:cNvPr>
          <p:cNvSpPr>
            <a:spLocks noGrp="1"/>
          </p:cNvSpPr>
          <p:nvPr>
            <p:ph type="body" sz="quarter" idx="19" hasCustomPrompt="1"/>
          </p:nvPr>
        </p:nvSpPr>
        <p:spPr>
          <a:xfrm>
            <a:off x="5864515" y="1814511"/>
            <a:ext cx="5010925" cy="1700214"/>
          </a:xfrm>
          <a:prstGeom prst="rect">
            <a:avLst/>
          </a:prstGeom>
        </p:spPr>
        <p:txBody>
          <a:bodyPr anchor="ctr"/>
          <a:lstStyle>
            <a:lvl1pPr marL="171450" indent="-171450">
              <a:lnSpc>
                <a:spcPct val="125000"/>
              </a:lnSpc>
              <a:buFont typeface="Arial" panose="020B0604020202020204" pitchFamily="34" charset="0"/>
              <a:buChar char="•"/>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4" name="Text Placeholder 11">
            <a:extLst>
              <a:ext uri="{FF2B5EF4-FFF2-40B4-BE49-F238E27FC236}">
                <a16:creationId xmlns:a16="http://schemas.microsoft.com/office/drawing/2014/main" id="{6578A5B7-FB3A-409E-A225-226E5274BDFB}"/>
              </a:ext>
            </a:extLst>
          </p:cNvPr>
          <p:cNvSpPr>
            <a:spLocks noGrp="1"/>
          </p:cNvSpPr>
          <p:nvPr>
            <p:ph type="body" sz="quarter" idx="21" hasCustomPrompt="1"/>
          </p:nvPr>
        </p:nvSpPr>
        <p:spPr>
          <a:xfrm>
            <a:off x="5864515" y="393957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8" name="Text Placeholder 4">
            <a:extLst>
              <a:ext uri="{FF2B5EF4-FFF2-40B4-BE49-F238E27FC236}">
                <a16:creationId xmlns:a16="http://schemas.microsoft.com/office/drawing/2014/main" id="{3B7F97A6-D43A-4D15-A883-0A578B08DAE3}"/>
              </a:ext>
            </a:extLst>
          </p:cNvPr>
          <p:cNvSpPr>
            <a:spLocks noGrp="1"/>
          </p:cNvSpPr>
          <p:nvPr>
            <p:ph type="body" sz="quarter" idx="22" hasCustomPrompt="1"/>
          </p:nvPr>
        </p:nvSpPr>
        <p:spPr>
          <a:xfrm>
            <a:off x="5864515" y="4545011"/>
            <a:ext cx="5010925" cy="1700214"/>
          </a:xfrm>
          <a:prstGeom prst="rect">
            <a:avLst/>
          </a:prstGeom>
        </p:spPr>
        <p:txBody>
          <a:bodyPr anchor="ctr"/>
          <a:lstStyle>
            <a:lvl1pPr marL="171450" indent="-171450">
              <a:lnSpc>
                <a:spcPct val="125000"/>
              </a:lnSpc>
              <a:buFont typeface="Arial" panose="020B0604020202020204" pitchFamily="34" charset="0"/>
              <a:buChar char="•"/>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9" name="Picture Placeholder 3">
            <a:extLst>
              <a:ext uri="{FF2B5EF4-FFF2-40B4-BE49-F238E27FC236}">
                <a16:creationId xmlns:a16="http://schemas.microsoft.com/office/drawing/2014/main" id="{D39A1F9F-1E13-46D5-9F39-569072D05313}"/>
              </a:ext>
            </a:extLst>
          </p:cNvPr>
          <p:cNvSpPr>
            <a:spLocks noGrp="1"/>
          </p:cNvSpPr>
          <p:nvPr>
            <p:ph type="pic" sz="quarter" idx="23" hasCustomPrompt="1"/>
          </p:nvPr>
        </p:nvSpPr>
        <p:spPr>
          <a:xfrm>
            <a:off x="1081253" y="1124923"/>
            <a:ext cx="3994621" cy="2278825"/>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1" name="Picture Placeholder 3">
            <a:extLst>
              <a:ext uri="{FF2B5EF4-FFF2-40B4-BE49-F238E27FC236}">
                <a16:creationId xmlns:a16="http://schemas.microsoft.com/office/drawing/2014/main" id="{C123B031-94D7-4408-847C-DBA735829081}"/>
              </a:ext>
            </a:extLst>
          </p:cNvPr>
          <p:cNvSpPr>
            <a:spLocks noGrp="1"/>
          </p:cNvSpPr>
          <p:nvPr>
            <p:ph type="pic" sz="quarter" idx="24" hasCustomPrompt="1"/>
          </p:nvPr>
        </p:nvSpPr>
        <p:spPr>
          <a:xfrm>
            <a:off x="1081253" y="3966400"/>
            <a:ext cx="3994621" cy="2278825"/>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Tree>
    <p:extLst>
      <p:ext uri="{BB962C8B-B14F-4D97-AF65-F5344CB8AC3E}">
        <p14:creationId xmlns:p14="http://schemas.microsoft.com/office/powerpoint/2010/main" val="202476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nk 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8130C4-4EA4-4DF7-973E-B2D91666FB3E}"/>
              </a:ext>
            </a:extLst>
          </p:cNvPr>
          <p:cNvSpPr>
            <a:spLocks noGrp="1"/>
          </p:cNvSpPr>
          <p:nvPr>
            <p:ph type="sldNum" sz="quarter" idx="10"/>
          </p:nvPr>
        </p:nvSpPr>
        <p:spPr/>
        <p:txBody>
          <a:bodyPr/>
          <a:lstStyle/>
          <a:p>
            <a:fld id="{0BCC6C51-1D3E-43F1-B769-52E1A323BDDD}" type="slidenum">
              <a:rPr lang="en-GB" smtClean="0"/>
              <a:pPr/>
              <a:t>‹#›</a:t>
            </a:fld>
            <a:endParaRPr lang="en-GB" dirty="0"/>
          </a:p>
        </p:txBody>
      </p:sp>
      <p:sp>
        <p:nvSpPr>
          <p:cNvPr id="6" name="Title 1">
            <a:extLst>
              <a:ext uri="{FF2B5EF4-FFF2-40B4-BE49-F238E27FC236}">
                <a16:creationId xmlns:a16="http://schemas.microsoft.com/office/drawing/2014/main" id="{9F7BA8AC-4BAE-490B-8D97-B10D00C4FB8B}"/>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7" name="Text Placeholder 10">
            <a:extLst>
              <a:ext uri="{FF2B5EF4-FFF2-40B4-BE49-F238E27FC236}">
                <a16:creationId xmlns:a16="http://schemas.microsoft.com/office/drawing/2014/main" id="{B8EB3049-D634-45DB-B9D2-FA2008D59503}"/>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9" name="Table Placeholder 8">
            <a:extLst>
              <a:ext uri="{FF2B5EF4-FFF2-40B4-BE49-F238E27FC236}">
                <a16:creationId xmlns:a16="http://schemas.microsoft.com/office/drawing/2014/main" id="{312A3C54-F863-425B-A745-860CF9EFE39B}"/>
              </a:ext>
            </a:extLst>
          </p:cNvPr>
          <p:cNvSpPr>
            <a:spLocks noGrp="1"/>
          </p:cNvSpPr>
          <p:nvPr>
            <p:ph type="tbl" sz="quarter" idx="14" hasCustomPrompt="1"/>
          </p:nvPr>
        </p:nvSpPr>
        <p:spPr>
          <a:xfrm>
            <a:off x="1698859" y="2214563"/>
            <a:ext cx="8850430" cy="3820477"/>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table]</a:t>
            </a:r>
          </a:p>
        </p:txBody>
      </p:sp>
    </p:spTree>
    <p:extLst>
      <p:ext uri="{BB962C8B-B14F-4D97-AF65-F5344CB8AC3E}">
        <p14:creationId xmlns:p14="http://schemas.microsoft.com/office/powerpoint/2010/main" val="2333616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range_Half laptop with boxe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D1894-AF69-9948-B1B0-2E99F96D2B40}"/>
              </a:ext>
            </a:extLst>
          </p:cNvPr>
          <p:cNvSpPr/>
          <p:nvPr userDrawn="1"/>
        </p:nvSpPr>
        <p:spPr>
          <a:xfrm>
            <a:off x="4039565" y="0"/>
            <a:ext cx="81524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DA81624-281F-6D42-AEBC-590F2242B2FD}"/>
              </a:ext>
            </a:extLst>
          </p:cNvPr>
          <p:cNvSpPr/>
          <p:nvPr userDrawn="1"/>
        </p:nvSpPr>
        <p:spPr>
          <a:xfrm>
            <a:off x="2320034" y="1536700"/>
            <a:ext cx="3775966" cy="4262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4707063-110C-4C48-8AF3-8F12C247D9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0558" y="1659666"/>
            <a:ext cx="6162284" cy="3538667"/>
          </a:xfrm>
          <a:prstGeom prst="rect">
            <a:avLst/>
          </a:prstGeom>
        </p:spPr>
      </p:pic>
      <p:sp>
        <p:nvSpPr>
          <p:cNvPr id="12" name="Text Placeholder 11">
            <a:extLst>
              <a:ext uri="{FF2B5EF4-FFF2-40B4-BE49-F238E27FC236}">
                <a16:creationId xmlns:a16="http://schemas.microsoft.com/office/drawing/2014/main" id="{B85EA9FF-42DC-BD4C-BD43-0CB51C81B8C5}"/>
              </a:ext>
            </a:extLst>
          </p:cNvPr>
          <p:cNvSpPr>
            <a:spLocks noGrp="1"/>
          </p:cNvSpPr>
          <p:nvPr>
            <p:ph type="body" sz="quarter" idx="11" hasCustomPrompt="1"/>
          </p:nvPr>
        </p:nvSpPr>
        <p:spPr>
          <a:xfrm>
            <a:off x="830163" y="156013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Text Placeholder 11">
            <a:extLst>
              <a:ext uri="{FF2B5EF4-FFF2-40B4-BE49-F238E27FC236}">
                <a16:creationId xmlns:a16="http://schemas.microsoft.com/office/drawing/2014/main" id="{4BA71424-972D-8946-8DBF-3E36ADCA36F4}"/>
              </a:ext>
            </a:extLst>
          </p:cNvPr>
          <p:cNvSpPr>
            <a:spLocks noGrp="1"/>
          </p:cNvSpPr>
          <p:nvPr>
            <p:ph type="body" sz="quarter" idx="12" hasCustomPrompt="1"/>
          </p:nvPr>
        </p:nvSpPr>
        <p:spPr>
          <a:xfrm>
            <a:off x="1940176" y="2007982"/>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4" name="Slide Number Placeholder 5">
            <a:extLst>
              <a:ext uri="{FF2B5EF4-FFF2-40B4-BE49-F238E27FC236}">
                <a16:creationId xmlns:a16="http://schemas.microsoft.com/office/drawing/2014/main" id="{7E3743DC-CF76-4BDC-AD73-5337F619BF1D}"/>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pic>
        <p:nvPicPr>
          <p:cNvPr id="18" name="Picture 17">
            <a:extLst>
              <a:ext uri="{FF2B5EF4-FFF2-40B4-BE49-F238E27FC236}">
                <a16:creationId xmlns:a16="http://schemas.microsoft.com/office/drawing/2014/main" id="{4EECC51D-D274-4E31-A6AF-98F9107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4" name="Picture Placeholder 3">
            <a:extLst>
              <a:ext uri="{FF2B5EF4-FFF2-40B4-BE49-F238E27FC236}">
                <a16:creationId xmlns:a16="http://schemas.microsoft.com/office/drawing/2014/main" id="{72249514-0049-46BC-B732-24798ABC1F8D}"/>
              </a:ext>
            </a:extLst>
          </p:cNvPr>
          <p:cNvSpPr>
            <a:spLocks noGrp="1"/>
          </p:cNvSpPr>
          <p:nvPr>
            <p:ph type="pic" sz="quarter" idx="21" hasCustomPrompt="1"/>
          </p:nvPr>
        </p:nvSpPr>
        <p:spPr>
          <a:xfrm>
            <a:off x="6554913" y="1875034"/>
            <a:ext cx="4806826" cy="2994917"/>
          </a:xfrm>
          <a:prstGeom prst="rect">
            <a:avLst/>
          </a:prstGeom>
        </p:spPr>
        <p:txBody>
          <a:bodyPr anchor="ctr"/>
          <a:lstStyle>
            <a:lvl1pPr marL="0" indent="0" algn="ctr">
              <a:buNone/>
              <a:defRPr sz="2000">
                <a:latin typeface="Futura (Light)" panose="020B7200000000000000" pitchFamily="34" charset="0"/>
              </a:defRPr>
            </a:lvl1pPr>
          </a:lstStyle>
          <a:p>
            <a:r>
              <a:rPr lang="en-GB" dirty="0"/>
              <a:t>[insert picture]</a:t>
            </a:r>
          </a:p>
        </p:txBody>
      </p:sp>
      <p:sp>
        <p:nvSpPr>
          <p:cNvPr id="13" name="Text Placeholder 3">
            <a:extLst>
              <a:ext uri="{FF2B5EF4-FFF2-40B4-BE49-F238E27FC236}">
                <a16:creationId xmlns:a16="http://schemas.microsoft.com/office/drawing/2014/main" id="{F2557963-5673-48B5-8CE7-C78EBEFAB3E9}"/>
              </a:ext>
            </a:extLst>
          </p:cNvPr>
          <p:cNvSpPr>
            <a:spLocks noGrp="1"/>
          </p:cNvSpPr>
          <p:nvPr>
            <p:ph type="body" sz="quarter" idx="26"/>
          </p:nvPr>
        </p:nvSpPr>
        <p:spPr>
          <a:xfrm>
            <a:off x="771633" y="2845888"/>
            <a:ext cx="5098925" cy="2823727"/>
          </a:xfrm>
          <a:prstGeom prst="rect">
            <a:avLst/>
          </a:prstGeom>
          <a:solidFill>
            <a:schemeClr val="bg1"/>
          </a:solidFill>
          <a:ln>
            <a:solidFill>
              <a:schemeClr val="bg1"/>
            </a:solidFill>
          </a:ln>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7656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Half laptop with boxe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D1894-AF69-9948-B1B0-2E99F96D2B40}"/>
              </a:ext>
            </a:extLst>
          </p:cNvPr>
          <p:cNvSpPr/>
          <p:nvPr userDrawn="1"/>
        </p:nvSpPr>
        <p:spPr>
          <a:xfrm>
            <a:off x="4039565" y="0"/>
            <a:ext cx="81524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DA81624-281F-6D42-AEBC-590F2242B2FD}"/>
              </a:ext>
            </a:extLst>
          </p:cNvPr>
          <p:cNvSpPr/>
          <p:nvPr userDrawn="1"/>
        </p:nvSpPr>
        <p:spPr>
          <a:xfrm>
            <a:off x="2320034" y="1536700"/>
            <a:ext cx="3775966" cy="4262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B85EA9FF-42DC-BD4C-BD43-0CB51C81B8C5}"/>
              </a:ext>
            </a:extLst>
          </p:cNvPr>
          <p:cNvSpPr>
            <a:spLocks noGrp="1"/>
          </p:cNvSpPr>
          <p:nvPr>
            <p:ph type="body" sz="quarter" idx="11" hasCustomPrompt="1"/>
          </p:nvPr>
        </p:nvSpPr>
        <p:spPr>
          <a:xfrm>
            <a:off x="830163" y="156013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Text Placeholder 11">
            <a:extLst>
              <a:ext uri="{FF2B5EF4-FFF2-40B4-BE49-F238E27FC236}">
                <a16:creationId xmlns:a16="http://schemas.microsoft.com/office/drawing/2014/main" id="{4BA71424-972D-8946-8DBF-3E36ADCA36F4}"/>
              </a:ext>
            </a:extLst>
          </p:cNvPr>
          <p:cNvSpPr>
            <a:spLocks noGrp="1"/>
          </p:cNvSpPr>
          <p:nvPr>
            <p:ph type="body" sz="quarter" idx="12" hasCustomPrompt="1"/>
          </p:nvPr>
        </p:nvSpPr>
        <p:spPr>
          <a:xfrm>
            <a:off x="1940176" y="2007982"/>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4" name="Slide Number Placeholder 5">
            <a:extLst>
              <a:ext uri="{FF2B5EF4-FFF2-40B4-BE49-F238E27FC236}">
                <a16:creationId xmlns:a16="http://schemas.microsoft.com/office/drawing/2014/main" id="{7E3743DC-CF76-4BDC-AD73-5337F619BF1D}"/>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pic>
        <p:nvPicPr>
          <p:cNvPr id="15" name="Picture 14">
            <a:extLst>
              <a:ext uri="{FF2B5EF4-FFF2-40B4-BE49-F238E27FC236}">
                <a16:creationId xmlns:a16="http://schemas.microsoft.com/office/drawing/2014/main" id="{F30208B6-9E1F-4C94-BD6C-1E788E3E7A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58305" y="842780"/>
            <a:ext cx="2497295" cy="5101771"/>
          </a:xfrm>
          <a:prstGeom prst="rect">
            <a:avLst/>
          </a:prstGeom>
        </p:spPr>
      </p:pic>
      <p:pic>
        <p:nvPicPr>
          <p:cNvPr id="19" name="Picture 18">
            <a:extLst>
              <a:ext uri="{FF2B5EF4-FFF2-40B4-BE49-F238E27FC236}">
                <a16:creationId xmlns:a16="http://schemas.microsoft.com/office/drawing/2014/main" id="{D8A58A70-D778-40C3-A2BC-543A1D7C74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4" name="Picture Placeholder 3">
            <a:extLst>
              <a:ext uri="{FF2B5EF4-FFF2-40B4-BE49-F238E27FC236}">
                <a16:creationId xmlns:a16="http://schemas.microsoft.com/office/drawing/2014/main" id="{590FA3C9-546E-4E40-9E3C-184ED94A4635}"/>
              </a:ext>
            </a:extLst>
          </p:cNvPr>
          <p:cNvSpPr>
            <a:spLocks noGrp="1"/>
          </p:cNvSpPr>
          <p:nvPr>
            <p:ph type="pic" sz="quarter" idx="21" hasCustomPrompt="1"/>
          </p:nvPr>
        </p:nvSpPr>
        <p:spPr>
          <a:xfrm>
            <a:off x="7823200" y="1469276"/>
            <a:ext cx="2189163" cy="3836988"/>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3" name="Text Placeholder 3">
            <a:extLst>
              <a:ext uri="{FF2B5EF4-FFF2-40B4-BE49-F238E27FC236}">
                <a16:creationId xmlns:a16="http://schemas.microsoft.com/office/drawing/2014/main" id="{9DC0FEC3-290A-4F1A-94DC-0C9AA0D6B8CB}"/>
              </a:ext>
            </a:extLst>
          </p:cNvPr>
          <p:cNvSpPr>
            <a:spLocks noGrp="1"/>
          </p:cNvSpPr>
          <p:nvPr>
            <p:ph type="body" sz="quarter" idx="26"/>
          </p:nvPr>
        </p:nvSpPr>
        <p:spPr>
          <a:xfrm>
            <a:off x="771633" y="2845888"/>
            <a:ext cx="5098925" cy="2823727"/>
          </a:xfrm>
          <a:prstGeom prst="rect">
            <a:avLst/>
          </a:prstGeom>
          <a:solidFill>
            <a:schemeClr val="bg1"/>
          </a:solidFill>
          <a:ln>
            <a:solidFill>
              <a:schemeClr val="bg1"/>
            </a:solidFill>
          </a:ln>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1815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range_Half iPad with boxe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D1894-AF69-9948-B1B0-2E99F96D2B40}"/>
              </a:ext>
            </a:extLst>
          </p:cNvPr>
          <p:cNvSpPr/>
          <p:nvPr userDrawn="1"/>
        </p:nvSpPr>
        <p:spPr>
          <a:xfrm>
            <a:off x="4039565" y="0"/>
            <a:ext cx="81524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DA81624-281F-6D42-AEBC-590F2242B2FD}"/>
              </a:ext>
            </a:extLst>
          </p:cNvPr>
          <p:cNvSpPr/>
          <p:nvPr userDrawn="1"/>
        </p:nvSpPr>
        <p:spPr>
          <a:xfrm>
            <a:off x="2320034" y="1536700"/>
            <a:ext cx="3775966" cy="4262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B85EA9FF-42DC-BD4C-BD43-0CB51C81B8C5}"/>
              </a:ext>
            </a:extLst>
          </p:cNvPr>
          <p:cNvSpPr>
            <a:spLocks noGrp="1"/>
          </p:cNvSpPr>
          <p:nvPr>
            <p:ph type="body" sz="quarter" idx="11" hasCustomPrompt="1"/>
          </p:nvPr>
        </p:nvSpPr>
        <p:spPr>
          <a:xfrm>
            <a:off x="830163" y="156013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Text Placeholder 11">
            <a:extLst>
              <a:ext uri="{FF2B5EF4-FFF2-40B4-BE49-F238E27FC236}">
                <a16:creationId xmlns:a16="http://schemas.microsoft.com/office/drawing/2014/main" id="{4BA71424-972D-8946-8DBF-3E36ADCA36F4}"/>
              </a:ext>
            </a:extLst>
          </p:cNvPr>
          <p:cNvSpPr>
            <a:spLocks noGrp="1"/>
          </p:cNvSpPr>
          <p:nvPr>
            <p:ph type="body" sz="quarter" idx="12" hasCustomPrompt="1"/>
          </p:nvPr>
        </p:nvSpPr>
        <p:spPr>
          <a:xfrm>
            <a:off x="1940176" y="2007982"/>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4" name="Slide Number Placeholder 5">
            <a:extLst>
              <a:ext uri="{FF2B5EF4-FFF2-40B4-BE49-F238E27FC236}">
                <a16:creationId xmlns:a16="http://schemas.microsoft.com/office/drawing/2014/main" id="{7E3743DC-CF76-4BDC-AD73-5337F619BF1D}"/>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pic>
        <p:nvPicPr>
          <p:cNvPr id="19" name="Picture 18">
            <a:extLst>
              <a:ext uri="{FF2B5EF4-FFF2-40B4-BE49-F238E27FC236}">
                <a16:creationId xmlns:a16="http://schemas.microsoft.com/office/drawing/2014/main" id="{D8A58A70-D778-40C3-A2BC-543A1D7C74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pic>
        <p:nvPicPr>
          <p:cNvPr id="17" name="Picture 16">
            <a:extLst>
              <a:ext uri="{FF2B5EF4-FFF2-40B4-BE49-F238E27FC236}">
                <a16:creationId xmlns:a16="http://schemas.microsoft.com/office/drawing/2014/main" id="{F1F137BB-27C6-436C-AD5F-12A81438174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25360" y="743958"/>
            <a:ext cx="3775965" cy="5370083"/>
          </a:xfrm>
          <a:prstGeom prst="rect">
            <a:avLst/>
          </a:prstGeom>
        </p:spPr>
      </p:pic>
      <p:sp>
        <p:nvSpPr>
          <p:cNvPr id="13" name="Picture Placeholder 3">
            <a:extLst>
              <a:ext uri="{FF2B5EF4-FFF2-40B4-BE49-F238E27FC236}">
                <a16:creationId xmlns:a16="http://schemas.microsoft.com/office/drawing/2014/main" id="{3F460673-F9C8-4EA0-9962-77D43E3365CF}"/>
              </a:ext>
            </a:extLst>
          </p:cNvPr>
          <p:cNvSpPr>
            <a:spLocks noGrp="1"/>
          </p:cNvSpPr>
          <p:nvPr>
            <p:ph type="pic" sz="quarter" idx="21" hasCustomPrompt="1"/>
          </p:nvPr>
        </p:nvSpPr>
        <p:spPr>
          <a:xfrm>
            <a:off x="7386674" y="1217487"/>
            <a:ext cx="3241942" cy="4376791"/>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5" name="Text Placeholder 3">
            <a:extLst>
              <a:ext uri="{FF2B5EF4-FFF2-40B4-BE49-F238E27FC236}">
                <a16:creationId xmlns:a16="http://schemas.microsoft.com/office/drawing/2014/main" id="{99ACA729-C9B9-4138-A827-DFF7EC231CAB}"/>
              </a:ext>
            </a:extLst>
          </p:cNvPr>
          <p:cNvSpPr>
            <a:spLocks noGrp="1"/>
          </p:cNvSpPr>
          <p:nvPr>
            <p:ph type="body" sz="quarter" idx="26"/>
          </p:nvPr>
        </p:nvSpPr>
        <p:spPr>
          <a:xfrm>
            <a:off x="771633" y="2845888"/>
            <a:ext cx="5098925" cy="2823727"/>
          </a:xfrm>
          <a:prstGeom prst="rect">
            <a:avLst/>
          </a:prstGeom>
          <a:solidFill>
            <a:schemeClr val="bg1"/>
          </a:solidFill>
          <a:ln>
            <a:solidFill>
              <a:schemeClr val="bg1"/>
            </a:solidFill>
          </a:ln>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2960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7BFBDF-C694-4BB5-9707-41C7B0AEA570}"/>
              </a:ext>
            </a:extLst>
          </p:cNvPr>
          <p:cNvSpPr/>
          <p:nvPr userDrawn="1"/>
        </p:nvSpPr>
        <p:spPr>
          <a:xfrm>
            <a:off x="0" y="3117105"/>
            <a:ext cx="4339525" cy="243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1DC18BD8-2534-49D5-A8D7-45D0B4BBF3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123" y="3376617"/>
            <a:ext cx="1505004" cy="496651"/>
          </a:xfrm>
          <a:prstGeom prst="rect">
            <a:avLst/>
          </a:prstGeom>
        </p:spPr>
      </p:pic>
      <p:sp>
        <p:nvSpPr>
          <p:cNvPr id="3" name="Text Placeholder 2">
            <a:extLst>
              <a:ext uri="{FF2B5EF4-FFF2-40B4-BE49-F238E27FC236}">
                <a16:creationId xmlns:a16="http://schemas.microsoft.com/office/drawing/2014/main" id="{2AD6AC5B-8C92-4CAE-87A8-EC3020ACD3D2}"/>
              </a:ext>
            </a:extLst>
          </p:cNvPr>
          <p:cNvSpPr>
            <a:spLocks noGrp="1"/>
          </p:cNvSpPr>
          <p:nvPr>
            <p:ph type="body" sz="quarter" idx="10" hasCustomPrompt="1"/>
          </p:nvPr>
        </p:nvSpPr>
        <p:spPr>
          <a:xfrm>
            <a:off x="271463" y="3994150"/>
            <a:ext cx="3717925" cy="428625"/>
          </a:xfrm>
          <a:prstGeom prst="rect">
            <a:avLst/>
          </a:prstGeom>
        </p:spPr>
        <p:txBody>
          <a:bodyPr/>
          <a:lstStyle>
            <a:lvl1pPr marL="0" indent="0">
              <a:buNone/>
              <a:defRPr sz="3600">
                <a:latin typeface="Crimson Text" panose="02000503000000000000" pitchFamily="2" charset="0"/>
              </a:defRPr>
            </a:lvl1pPr>
            <a:lvl5pPr>
              <a:defRPr/>
            </a:lvl5pPr>
          </a:lstStyle>
          <a:p>
            <a:pPr lvl="0"/>
            <a:r>
              <a:rPr lang="en-US" dirty="0"/>
              <a:t>title one</a:t>
            </a:r>
            <a:endParaRPr lang="en-GB" dirty="0"/>
          </a:p>
        </p:txBody>
      </p:sp>
      <p:sp>
        <p:nvSpPr>
          <p:cNvPr id="11" name="Text Placeholder 2">
            <a:extLst>
              <a:ext uri="{FF2B5EF4-FFF2-40B4-BE49-F238E27FC236}">
                <a16:creationId xmlns:a16="http://schemas.microsoft.com/office/drawing/2014/main" id="{86753527-BA82-4701-9D68-023249E0767F}"/>
              </a:ext>
            </a:extLst>
          </p:cNvPr>
          <p:cNvSpPr>
            <a:spLocks noGrp="1"/>
          </p:cNvSpPr>
          <p:nvPr>
            <p:ph type="body" sz="quarter" idx="11" hasCustomPrompt="1"/>
          </p:nvPr>
        </p:nvSpPr>
        <p:spPr>
          <a:xfrm>
            <a:off x="271463" y="4439876"/>
            <a:ext cx="3717925" cy="428625"/>
          </a:xfrm>
          <a:prstGeom prst="rect">
            <a:avLst/>
          </a:prstGeom>
        </p:spPr>
        <p:txBody>
          <a:bodyPr/>
          <a:lstStyle>
            <a:lvl1pPr marL="0" indent="0">
              <a:buNone/>
              <a:defRPr sz="3600">
                <a:latin typeface="Futura (Light)" panose="020B7200000000000000" pitchFamily="34" charset="0"/>
              </a:defRPr>
            </a:lvl1pPr>
            <a:lvl5pPr>
              <a:defRPr/>
            </a:lvl5pPr>
          </a:lstStyle>
          <a:p>
            <a:pPr lvl="0"/>
            <a:r>
              <a:rPr lang="en-US" dirty="0"/>
              <a:t>TITLE TWO</a:t>
            </a:r>
            <a:endParaRPr lang="en-GB" dirty="0"/>
          </a:p>
        </p:txBody>
      </p:sp>
      <p:sp>
        <p:nvSpPr>
          <p:cNvPr id="12" name="Text Placeholder 2">
            <a:extLst>
              <a:ext uri="{FF2B5EF4-FFF2-40B4-BE49-F238E27FC236}">
                <a16:creationId xmlns:a16="http://schemas.microsoft.com/office/drawing/2014/main" id="{BB4562F0-8D8D-4DFB-9EB5-80AFDE126827}"/>
              </a:ext>
            </a:extLst>
          </p:cNvPr>
          <p:cNvSpPr>
            <a:spLocks noGrp="1"/>
          </p:cNvSpPr>
          <p:nvPr>
            <p:ph type="body" sz="quarter" idx="12" hasCustomPrompt="1"/>
          </p:nvPr>
        </p:nvSpPr>
        <p:spPr>
          <a:xfrm>
            <a:off x="262751" y="4891881"/>
            <a:ext cx="3717925" cy="428625"/>
          </a:xfrm>
          <a:prstGeom prst="rect">
            <a:avLst/>
          </a:prstGeom>
        </p:spPr>
        <p:txBody>
          <a:bodyPr/>
          <a:lstStyle>
            <a:lvl1pPr marL="0" indent="0">
              <a:buNone/>
              <a:defRPr sz="1400">
                <a:latin typeface="Futura (Light)" panose="020B7200000000000000" pitchFamily="34" charset="0"/>
              </a:defRPr>
            </a:lvl1pPr>
            <a:lvl5pPr>
              <a:defRPr/>
            </a:lvl5pPr>
          </a:lstStyle>
          <a:p>
            <a:pPr lvl="0"/>
            <a:r>
              <a:rPr lang="en-US" dirty="0"/>
              <a:t>[Date]</a:t>
            </a:r>
            <a:endParaRPr lang="en-GB" dirty="0"/>
          </a:p>
        </p:txBody>
      </p:sp>
    </p:spTree>
    <p:extLst>
      <p:ext uri="{BB962C8B-B14F-4D97-AF65-F5344CB8AC3E}">
        <p14:creationId xmlns:p14="http://schemas.microsoft.com/office/powerpoint/2010/main" val="3403447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range_ banner with phon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FDA3F9-C008-FA43-946B-937E358FBA12}"/>
              </a:ext>
            </a:extLst>
          </p:cNvPr>
          <p:cNvSpPr/>
          <p:nvPr userDrawn="1"/>
        </p:nvSpPr>
        <p:spPr>
          <a:xfrm>
            <a:off x="1" y="1638300"/>
            <a:ext cx="12192000" cy="3395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1B04ABD-9B19-2A4F-9F45-A87B634918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58305" y="842780"/>
            <a:ext cx="2497295" cy="5101771"/>
          </a:xfrm>
          <a:prstGeom prst="rect">
            <a:avLst/>
          </a:prstGeom>
        </p:spPr>
      </p:pic>
      <p:sp>
        <p:nvSpPr>
          <p:cNvPr id="10" name="Text Placeholder 11">
            <a:extLst>
              <a:ext uri="{FF2B5EF4-FFF2-40B4-BE49-F238E27FC236}">
                <a16:creationId xmlns:a16="http://schemas.microsoft.com/office/drawing/2014/main" id="{FCC85464-B4A4-4C09-8055-A827A78928C6}"/>
              </a:ext>
            </a:extLst>
          </p:cNvPr>
          <p:cNvSpPr>
            <a:spLocks noGrp="1"/>
          </p:cNvSpPr>
          <p:nvPr>
            <p:ph type="body" sz="quarter" idx="11" hasCustomPrompt="1"/>
          </p:nvPr>
        </p:nvSpPr>
        <p:spPr>
          <a:xfrm>
            <a:off x="873415" y="1896043"/>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1" name="Text Placeholder 11">
            <a:extLst>
              <a:ext uri="{FF2B5EF4-FFF2-40B4-BE49-F238E27FC236}">
                <a16:creationId xmlns:a16="http://schemas.microsoft.com/office/drawing/2014/main" id="{F40C5352-08D0-4F87-8BA3-E7E604B3AE49}"/>
              </a:ext>
            </a:extLst>
          </p:cNvPr>
          <p:cNvSpPr>
            <a:spLocks noGrp="1"/>
          </p:cNvSpPr>
          <p:nvPr>
            <p:ph type="body" sz="quarter" idx="12" hasCustomPrompt="1"/>
          </p:nvPr>
        </p:nvSpPr>
        <p:spPr>
          <a:xfrm>
            <a:off x="1983428" y="2343887"/>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6" name="Slide Number Placeholder 5">
            <a:extLst>
              <a:ext uri="{FF2B5EF4-FFF2-40B4-BE49-F238E27FC236}">
                <a16:creationId xmlns:a16="http://schemas.microsoft.com/office/drawing/2014/main" id="{8DCC2E3B-3E0A-446C-98B3-84AEF2D0BCFA}"/>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9" name="Picture Placeholder 3">
            <a:extLst>
              <a:ext uri="{FF2B5EF4-FFF2-40B4-BE49-F238E27FC236}">
                <a16:creationId xmlns:a16="http://schemas.microsoft.com/office/drawing/2014/main" id="{3306AB39-6610-4034-B0B3-402A1EC8CF20}"/>
              </a:ext>
            </a:extLst>
          </p:cNvPr>
          <p:cNvSpPr>
            <a:spLocks noGrp="1"/>
          </p:cNvSpPr>
          <p:nvPr>
            <p:ph type="pic" sz="quarter" idx="21" hasCustomPrompt="1"/>
          </p:nvPr>
        </p:nvSpPr>
        <p:spPr>
          <a:xfrm>
            <a:off x="7818113" y="1473968"/>
            <a:ext cx="2172236" cy="3842908"/>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3" name="Text Placeholder 3">
            <a:extLst>
              <a:ext uri="{FF2B5EF4-FFF2-40B4-BE49-F238E27FC236}">
                <a16:creationId xmlns:a16="http://schemas.microsoft.com/office/drawing/2014/main" id="{C8204E5D-4C4A-4B58-81C9-6523584F302C}"/>
              </a:ext>
            </a:extLst>
          </p:cNvPr>
          <p:cNvSpPr>
            <a:spLocks noGrp="1"/>
          </p:cNvSpPr>
          <p:nvPr>
            <p:ph type="body" sz="quarter" idx="26"/>
          </p:nvPr>
        </p:nvSpPr>
        <p:spPr>
          <a:xfrm>
            <a:off x="791403" y="3174574"/>
            <a:ext cx="5098925" cy="1617373"/>
          </a:xfrm>
          <a:prstGeom prst="rect">
            <a:avLst/>
          </a:prstGeom>
          <a:noFill/>
          <a:ln>
            <a:noFill/>
          </a:ln>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362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C2CF1-D114-4D1B-9C6C-C3A6F3AD2AB4}" type="datetimeFigureOut">
              <a:rPr lang="en-GB" smtClean="0"/>
              <a:t>04/04/2023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E35BC7-E3EC-4512-B333-4335A7340563}" type="slidenum">
              <a:rPr lang="en-GB" smtClean="0"/>
              <a:t>‹#›</a:t>
            </a:fld>
            <a:endParaRPr lang="en-GB"/>
          </a:p>
        </p:txBody>
      </p:sp>
    </p:spTree>
    <p:extLst>
      <p:ext uri="{BB962C8B-B14F-4D97-AF65-F5344CB8AC3E}">
        <p14:creationId xmlns:p14="http://schemas.microsoft.com/office/powerpoint/2010/main" val="3589623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nk Intro and Title">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43DE3683-BB60-0446-A369-F87310247146}"/>
              </a:ext>
            </a:extLst>
          </p:cNvPr>
          <p:cNvSpPr>
            <a:spLocks noGrp="1"/>
          </p:cNvSpPr>
          <p:nvPr>
            <p:ph type="body" sz="quarter" idx="11" hasCustomPrompt="1"/>
          </p:nvPr>
        </p:nvSpPr>
        <p:spPr>
          <a:xfrm>
            <a:off x="1726091" y="3429000"/>
            <a:ext cx="3571310" cy="980222"/>
          </a:xfrm>
          <a:prstGeom prst="rect">
            <a:avLst/>
          </a:prstGeom>
        </p:spPr>
        <p:txBody>
          <a:bodyPr anchor="ctr"/>
          <a:lstStyle>
            <a:lvl1pPr marL="0" indent="0">
              <a:buNone/>
              <a:defRPr sz="4800" b="0" i="0">
                <a:solidFill>
                  <a:srgbClr val="221E1F"/>
                </a:solidFill>
                <a:latin typeface="+mn-lt"/>
              </a:defRPr>
            </a:lvl1pPr>
          </a:lstStyle>
          <a:p>
            <a:pPr lvl="0"/>
            <a:r>
              <a:rPr lang="en-GB" dirty="0"/>
              <a:t>HEADER</a:t>
            </a:r>
            <a:endParaRPr lang="en-US" dirty="0"/>
          </a:p>
        </p:txBody>
      </p:sp>
      <p:sp>
        <p:nvSpPr>
          <p:cNvPr id="7" name="Text Placeholder 11">
            <a:extLst>
              <a:ext uri="{FF2B5EF4-FFF2-40B4-BE49-F238E27FC236}">
                <a16:creationId xmlns:a16="http://schemas.microsoft.com/office/drawing/2014/main" id="{10CBD3FA-8D54-9F4D-A113-1540CF54A6E8}"/>
              </a:ext>
            </a:extLst>
          </p:cNvPr>
          <p:cNvSpPr>
            <a:spLocks noGrp="1"/>
          </p:cNvSpPr>
          <p:nvPr>
            <p:ph type="body" sz="quarter" idx="12" hasCustomPrompt="1"/>
          </p:nvPr>
        </p:nvSpPr>
        <p:spPr>
          <a:xfrm>
            <a:off x="1099771" y="2525465"/>
            <a:ext cx="3219560" cy="903535"/>
          </a:xfrm>
          <a:prstGeom prst="rect">
            <a:avLst/>
          </a:prstGeom>
        </p:spPr>
        <p:txBody>
          <a:bodyPr anchor="ctr"/>
          <a:lstStyle>
            <a:lvl1pPr marL="0" indent="0">
              <a:buNone/>
              <a:defRPr sz="6600" b="0" i="1">
                <a:solidFill>
                  <a:srgbClr val="221E1F"/>
                </a:solidFill>
                <a:latin typeface="Crimson Text" panose="02000503000000000000" pitchFamily="2" charset="77"/>
              </a:defRPr>
            </a:lvl1pPr>
          </a:lstStyle>
          <a:p>
            <a:pPr lvl="0"/>
            <a:r>
              <a:rPr lang="en-GB" dirty="0"/>
              <a:t>header</a:t>
            </a:r>
            <a:endParaRPr lang="en-US" dirty="0"/>
          </a:p>
        </p:txBody>
      </p:sp>
      <p:sp>
        <p:nvSpPr>
          <p:cNvPr id="9" name="Text Placeholder 4">
            <a:extLst>
              <a:ext uri="{FF2B5EF4-FFF2-40B4-BE49-F238E27FC236}">
                <a16:creationId xmlns:a16="http://schemas.microsoft.com/office/drawing/2014/main" id="{0EC4C52E-F0B8-CA45-B1CD-A93DD511554A}"/>
              </a:ext>
            </a:extLst>
          </p:cNvPr>
          <p:cNvSpPr>
            <a:spLocks noGrp="1"/>
          </p:cNvSpPr>
          <p:nvPr>
            <p:ph type="body" sz="quarter" idx="19" hasCustomPrompt="1"/>
          </p:nvPr>
        </p:nvSpPr>
        <p:spPr>
          <a:xfrm>
            <a:off x="5848873" y="1532045"/>
            <a:ext cx="5191277" cy="4057886"/>
          </a:xfrm>
          <a:prstGeom prst="rect">
            <a:avLst/>
          </a:prstGeom>
        </p:spPr>
        <p:txBody>
          <a:bodyPr anchor="ctr"/>
          <a:lstStyle>
            <a:lvl1pPr marL="0" indent="0">
              <a:lnSpc>
                <a:spcPct val="125000"/>
              </a:lnSpc>
              <a:buNone/>
              <a:defRPr sz="1400" b="0" i="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0" name="Slide Number Placeholder 5">
            <a:extLst>
              <a:ext uri="{FF2B5EF4-FFF2-40B4-BE49-F238E27FC236}">
                <a16:creationId xmlns:a16="http://schemas.microsoft.com/office/drawing/2014/main" id="{8B04C6AB-B156-4852-897E-FA75982D932F}"/>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Tree>
    <p:extLst>
      <p:ext uri="{BB962C8B-B14F-4D97-AF65-F5344CB8AC3E}">
        <p14:creationId xmlns:p14="http://schemas.microsoft.com/office/powerpoint/2010/main" val="2771937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nk Text and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37A392-9820-4278-A1E0-49192A6F39BA}"/>
              </a:ext>
            </a:extLst>
          </p:cNvPr>
          <p:cNvSpPr>
            <a:spLocks noGrp="1"/>
          </p:cNvSpPr>
          <p:nvPr>
            <p:ph type="sldNum" sz="quarter" idx="12"/>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23" name="Title 1">
            <a:extLst>
              <a:ext uri="{FF2B5EF4-FFF2-40B4-BE49-F238E27FC236}">
                <a16:creationId xmlns:a16="http://schemas.microsoft.com/office/drawing/2014/main" id="{27DCBABE-17D0-47FB-990D-AD173D327ED0}"/>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24" name="Text Placeholder 10">
            <a:extLst>
              <a:ext uri="{FF2B5EF4-FFF2-40B4-BE49-F238E27FC236}">
                <a16:creationId xmlns:a16="http://schemas.microsoft.com/office/drawing/2014/main" id="{A08F97D2-342E-4787-90FE-A7C7FF081791}"/>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3" name="Text Placeholder 2">
            <a:extLst>
              <a:ext uri="{FF2B5EF4-FFF2-40B4-BE49-F238E27FC236}">
                <a16:creationId xmlns:a16="http://schemas.microsoft.com/office/drawing/2014/main" id="{015D3D18-A1A2-4990-98E7-D52991ED50BB}"/>
              </a:ext>
            </a:extLst>
          </p:cNvPr>
          <p:cNvSpPr>
            <a:spLocks noGrp="1"/>
          </p:cNvSpPr>
          <p:nvPr>
            <p:ph type="body" sz="quarter" idx="14"/>
          </p:nvPr>
        </p:nvSpPr>
        <p:spPr>
          <a:xfrm>
            <a:off x="835025" y="1927225"/>
            <a:ext cx="10602913" cy="4468813"/>
          </a:xfrm>
          <a:prstGeom prst="rect">
            <a:avLst/>
          </a:prstGeom>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95769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nk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8130C4-4EA4-4DF7-973E-B2D91666FB3E}"/>
              </a:ext>
            </a:extLst>
          </p:cNvPr>
          <p:cNvSpPr>
            <a:spLocks noGrp="1"/>
          </p:cNvSpPr>
          <p:nvPr>
            <p:ph type="sldNum" sz="quarter" idx="10"/>
          </p:nvPr>
        </p:nvSpPr>
        <p:spPr/>
        <p:txBody>
          <a:bodyPr/>
          <a:lstStyle/>
          <a:p>
            <a:fld id="{0BCC6C51-1D3E-43F1-B769-52E1A323BDDD}" type="slidenum">
              <a:rPr lang="en-GB" smtClean="0"/>
              <a:pPr/>
              <a:t>‹#›</a:t>
            </a:fld>
            <a:endParaRPr lang="en-GB" dirty="0"/>
          </a:p>
        </p:txBody>
      </p:sp>
      <p:sp>
        <p:nvSpPr>
          <p:cNvPr id="6" name="Title 1">
            <a:extLst>
              <a:ext uri="{FF2B5EF4-FFF2-40B4-BE49-F238E27FC236}">
                <a16:creationId xmlns:a16="http://schemas.microsoft.com/office/drawing/2014/main" id="{FCF53750-1166-419F-9F55-831F2BFBC8D5}"/>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7" name="Text Placeholder 10">
            <a:extLst>
              <a:ext uri="{FF2B5EF4-FFF2-40B4-BE49-F238E27FC236}">
                <a16:creationId xmlns:a16="http://schemas.microsoft.com/office/drawing/2014/main" id="{E7B0C3A0-C641-4952-8440-C049CF53F501}"/>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Tree>
    <p:extLst>
      <p:ext uri="{BB962C8B-B14F-4D97-AF65-F5344CB8AC3E}">
        <p14:creationId xmlns:p14="http://schemas.microsoft.com/office/powerpoint/2010/main" val="2094298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12B77F-3DE2-461C-806B-4B97A8734432}"/>
              </a:ext>
            </a:extLst>
          </p:cNvPr>
          <p:cNvSpPr>
            <a:spLocks noGrp="1"/>
          </p:cNvSpPr>
          <p:nvPr>
            <p:ph type="sldNum" sz="quarter" idx="10"/>
          </p:nvPr>
        </p:nvSpPr>
        <p:spPr/>
        <p:txBody>
          <a:bodyPr/>
          <a:lstStyle/>
          <a:p>
            <a:fld id="{0BCC6C51-1D3E-43F1-B769-52E1A323BDDD}" type="slidenum">
              <a:rPr lang="en-GB" smtClean="0"/>
              <a:pPr/>
              <a:t>‹#›</a:t>
            </a:fld>
            <a:endParaRPr lang="en-GB" dirty="0"/>
          </a:p>
        </p:txBody>
      </p:sp>
      <p:sp>
        <p:nvSpPr>
          <p:cNvPr id="13" name="Title 1">
            <a:extLst>
              <a:ext uri="{FF2B5EF4-FFF2-40B4-BE49-F238E27FC236}">
                <a16:creationId xmlns:a16="http://schemas.microsoft.com/office/drawing/2014/main" id="{A330B412-B53E-49E6-8B55-F9B950E23F5D}"/>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4" name="Text Placeholder 10">
            <a:extLst>
              <a:ext uri="{FF2B5EF4-FFF2-40B4-BE49-F238E27FC236}">
                <a16:creationId xmlns:a16="http://schemas.microsoft.com/office/drawing/2014/main" id="{37E07B35-07FA-4F1E-A762-7A35D32D5C6E}"/>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15" name="Text Placeholder 25">
            <a:extLst>
              <a:ext uri="{FF2B5EF4-FFF2-40B4-BE49-F238E27FC236}">
                <a16:creationId xmlns:a16="http://schemas.microsoft.com/office/drawing/2014/main" id="{D09B5491-49D1-48FB-860E-D7AC928DA775}"/>
              </a:ext>
            </a:extLst>
          </p:cNvPr>
          <p:cNvSpPr>
            <a:spLocks noGrp="1"/>
          </p:cNvSpPr>
          <p:nvPr>
            <p:ph type="body" sz="quarter" idx="21" hasCustomPrompt="1"/>
          </p:nvPr>
        </p:nvSpPr>
        <p:spPr>
          <a:xfrm>
            <a:off x="1736725" y="1625598"/>
            <a:ext cx="2743201" cy="1797341"/>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6" name="Text Placeholder 25">
            <a:extLst>
              <a:ext uri="{FF2B5EF4-FFF2-40B4-BE49-F238E27FC236}">
                <a16:creationId xmlns:a16="http://schemas.microsoft.com/office/drawing/2014/main" id="{58487B89-1ABB-4FB1-B329-D5D14167C1DC}"/>
              </a:ext>
            </a:extLst>
          </p:cNvPr>
          <p:cNvSpPr>
            <a:spLocks noGrp="1"/>
          </p:cNvSpPr>
          <p:nvPr>
            <p:ph type="body" sz="quarter" idx="22" hasCustomPrompt="1"/>
          </p:nvPr>
        </p:nvSpPr>
        <p:spPr>
          <a:xfrm>
            <a:off x="4719405" y="1625598"/>
            <a:ext cx="2743201" cy="1797341"/>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7" name="Text Placeholder 25">
            <a:extLst>
              <a:ext uri="{FF2B5EF4-FFF2-40B4-BE49-F238E27FC236}">
                <a16:creationId xmlns:a16="http://schemas.microsoft.com/office/drawing/2014/main" id="{050D93BC-DBA1-4F29-A053-75446076AC1A}"/>
              </a:ext>
            </a:extLst>
          </p:cNvPr>
          <p:cNvSpPr>
            <a:spLocks noGrp="1"/>
          </p:cNvSpPr>
          <p:nvPr>
            <p:ph type="body" sz="quarter" idx="23" hasCustomPrompt="1"/>
          </p:nvPr>
        </p:nvSpPr>
        <p:spPr>
          <a:xfrm>
            <a:off x="7710976" y="1625598"/>
            <a:ext cx="2743201" cy="1797341"/>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21" name="Text Placeholder 20">
            <a:extLst>
              <a:ext uri="{FF2B5EF4-FFF2-40B4-BE49-F238E27FC236}">
                <a16:creationId xmlns:a16="http://schemas.microsoft.com/office/drawing/2014/main" id="{4CB91E84-A2FB-4149-B2A3-F2D1401894BF}"/>
              </a:ext>
            </a:extLst>
          </p:cNvPr>
          <p:cNvSpPr>
            <a:spLocks noGrp="1"/>
          </p:cNvSpPr>
          <p:nvPr>
            <p:ph type="body" sz="quarter" idx="24" hasCustomPrompt="1"/>
          </p:nvPr>
        </p:nvSpPr>
        <p:spPr>
          <a:xfrm>
            <a:off x="1736725" y="3422650"/>
            <a:ext cx="2752725" cy="695325"/>
          </a:xfrm>
          <a:prstGeom prst="rect">
            <a:avLst/>
          </a:prstGeom>
          <a:solidFill>
            <a:schemeClr val="accent2">
              <a:lumMod val="20000"/>
              <a:lumOff val="80000"/>
            </a:schemeClr>
          </a:solidFill>
        </p:spPr>
        <p:txBody>
          <a:bodyPr anchor="ctr"/>
          <a:lstStyle>
            <a:lvl1pPr marL="0" indent="0" algn="ctr">
              <a:buNone/>
              <a:defRPr sz="1400"/>
            </a:lvl1pPr>
          </a:lstStyle>
          <a:p>
            <a:pPr lvl="0"/>
            <a:r>
              <a:rPr lang="en-US" dirty="0"/>
              <a:t>[Goal]</a:t>
            </a:r>
          </a:p>
        </p:txBody>
      </p:sp>
      <p:sp>
        <p:nvSpPr>
          <p:cNvPr id="22" name="Text Placeholder 20">
            <a:extLst>
              <a:ext uri="{FF2B5EF4-FFF2-40B4-BE49-F238E27FC236}">
                <a16:creationId xmlns:a16="http://schemas.microsoft.com/office/drawing/2014/main" id="{9A0EB38C-1A8F-443F-A355-BAB8755A7195}"/>
              </a:ext>
            </a:extLst>
          </p:cNvPr>
          <p:cNvSpPr>
            <a:spLocks noGrp="1"/>
          </p:cNvSpPr>
          <p:nvPr>
            <p:ph type="body" sz="quarter" idx="25" hasCustomPrompt="1"/>
          </p:nvPr>
        </p:nvSpPr>
        <p:spPr>
          <a:xfrm>
            <a:off x="4719405" y="3422650"/>
            <a:ext cx="2752725" cy="695325"/>
          </a:xfrm>
          <a:prstGeom prst="rect">
            <a:avLst/>
          </a:prstGeom>
          <a:solidFill>
            <a:schemeClr val="accent2">
              <a:lumMod val="20000"/>
              <a:lumOff val="80000"/>
            </a:schemeClr>
          </a:solidFill>
        </p:spPr>
        <p:txBody>
          <a:bodyPr anchor="ctr"/>
          <a:lstStyle>
            <a:lvl1pPr marL="0" indent="0" algn="ctr">
              <a:buNone/>
              <a:defRPr sz="1400"/>
            </a:lvl1pPr>
          </a:lstStyle>
          <a:p>
            <a:pPr lvl="0"/>
            <a:r>
              <a:rPr lang="en-US" dirty="0"/>
              <a:t>[Goal]</a:t>
            </a:r>
          </a:p>
        </p:txBody>
      </p:sp>
      <p:sp>
        <p:nvSpPr>
          <p:cNvPr id="23" name="Text Placeholder 20">
            <a:extLst>
              <a:ext uri="{FF2B5EF4-FFF2-40B4-BE49-F238E27FC236}">
                <a16:creationId xmlns:a16="http://schemas.microsoft.com/office/drawing/2014/main" id="{00EFCEDC-4798-4C75-A4AB-2C6A7AE058B6}"/>
              </a:ext>
            </a:extLst>
          </p:cNvPr>
          <p:cNvSpPr>
            <a:spLocks noGrp="1"/>
          </p:cNvSpPr>
          <p:nvPr>
            <p:ph type="body" sz="quarter" idx="26" hasCustomPrompt="1"/>
          </p:nvPr>
        </p:nvSpPr>
        <p:spPr>
          <a:xfrm>
            <a:off x="7710976" y="3422650"/>
            <a:ext cx="2752725" cy="695325"/>
          </a:xfrm>
          <a:prstGeom prst="rect">
            <a:avLst/>
          </a:prstGeom>
          <a:solidFill>
            <a:schemeClr val="accent2">
              <a:lumMod val="20000"/>
              <a:lumOff val="80000"/>
            </a:schemeClr>
          </a:solidFill>
        </p:spPr>
        <p:txBody>
          <a:bodyPr anchor="ctr"/>
          <a:lstStyle>
            <a:lvl1pPr marL="0" indent="0" algn="ctr">
              <a:buNone/>
              <a:defRPr sz="1400"/>
            </a:lvl1pPr>
          </a:lstStyle>
          <a:p>
            <a:pPr lvl="0"/>
            <a:r>
              <a:rPr lang="en-US" dirty="0"/>
              <a:t>[Goal]</a:t>
            </a:r>
          </a:p>
        </p:txBody>
      </p:sp>
      <p:sp>
        <p:nvSpPr>
          <p:cNvPr id="25" name="Text Placeholder 24">
            <a:extLst>
              <a:ext uri="{FF2B5EF4-FFF2-40B4-BE49-F238E27FC236}">
                <a16:creationId xmlns:a16="http://schemas.microsoft.com/office/drawing/2014/main" id="{EAB02FF5-3833-4EFF-8F10-815835D2B98D}"/>
              </a:ext>
            </a:extLst>
          </p:cNvPr>
          <p:cNvSpPr>
            <a:spLocks noGrp="1"/>
          </p:cNvSpPr>
          <p:nvPr>
            <p:ph type="body" sz="quarter" idx="27" hasCustomPrompt="1"/>
          </p:nvPr>
        </p:nvSpPr>
        <p:spPr>
          <a:xfrm>
            <a:off x="1736725" y="4117975"/>
            <a:ext cx="2743200" cy="2146300"/>
          </a:xfrm>
          <a:prstGeom prst="rect">
            <a:avLst/>
          </a:prstGeom>
        </p:spPr>
        <p:txBody>
          <a:bodyPr anchor="ctr"/>
          <a:lstStyle>
            <a:lvl1pPr marL="228600" indent="-228600">
              <a:buFont typeface="Wingdings" panose="05000000000000000000" pitchFamily="2" charset="2"/>
              <a:buChar char="ü"/>
              <a:defRPr sz="1400"/>
            </a:lvl1pPr>
          </a:lstStyle>
          <a:p>
            <a:pPr lvl="0"/>
            <a:r>
              <a:rPr lang="en-GB" sz="1400" dirty="0"/>
              <a:t>How </a:t>
            </a:r>
          </a:p>
          <a:p>
            <a:pPr lvl="0"/>
            <a:r>
              <a:rPr lang="en-GB" sz="1400" dirty="0"/>
              <a:t>How </a:t>
            </a:r>
          </a:p>
          <a:p>
            <a:pPr lvl="0"/>
            <a:r>
              <a:rPr lang="en-GB" sz="1400" dirty="0"/>
              <a:t>How</a:t>
            </a:r>
            <a:endParaRPr lang="en-GB" dirty="0"/>
          </a:p>
        </p:txBody>
      </p:sp>
      <p:sp>
        <p:nvSpPr>
          <p:cNvPr id="26" name="Text Placeholder 24">
            <a:extLst>
              <a:ext uri="{FF2B5EF4-FFF2-40B4-BE49-F238E27FC236}">
                <a16:creationId xmlns:a16="http://schemas.microsoft.com/office/drawing/2014/main" id="{F3CF33A4-9771-49B1-AEE6-CC0E8BB92A87}"/>
              </a:ext>
            </a:extLst>
          </p:cNvPr>
          <p:cNvSpPr>
            <a:spLocks noGrp="1"/>
          </p:cNvSpPr>
          <p:nvPr>
            <p:ph type="body" sz="quarter" idx="28" hasCustomPrompt="1"/>
          </p:nvPr>
        </p:nvSpPr>
        <p:spPr>
          <a:xfrm>
            <a:off x="4728930" y="4117975"/>
            <a:ext cx="2743200" cy="2146300"/>
          </a:xfrm>
          <a:prstGeom prst="rect">
            <a:avLst/>
          </a:prstGeom>
        </p:spPr>
        <p:txBody>
          <a:bodyPr anchor="ctr"/>
          <a:lstStyle>
            <a:lvl1pPr marL="228600" indent="-228600">
              <a:buFont typeface="Wingdings" panose="05000000000000000000" pitchFamily="2" charset="2"/>
              <a:buChar char="ü"/>
              <a:defRPr sz="1400"/>
            </a:lvl1pPr>
          </a:lstStyle>
          <a:p>
            <a:pPr lvl="0"/>
            <a:r>
              <a:rPr lang="en-GB" sz="1400" dirty="0"/>
              <a:t>How </a:t>
            </a:r>
          </a:p>
          <a:p>
            <a:pPr lvl="0"/>
            <a:r>
              <a:rPr lang="en-GB" sz="1400" dirty="0"/>
              <a:t>How </a:t>
            </a:r>
          </a:p>
          <a:p>
            <a:pPr lvl="0"/>
            <a:r>
              <a:rPr lang="en-GB" sz="1400" dirty="0"/>
              <a:t>How</a:t>
            </a:r>
            <a:endParaRPr lang="en-GB" dirty="0"/>
          </a:p>
        </p:txBody>
      </p:sp>
      <p:sp>
        <p:nvSpPr>
          <p:cNvPr id="27" name="Text Placeholder 24">
            <a:extLst>
              <a:ext uri="{FF2B5EF4-FFF2-40B4-BE49-F238E27FC236}">
                <a16:creationId xmlns:a16="http://schemas.microsoft.com/office/drawing/2014/main" id="{1237CBAB-F0F8-41BB-AC7B-DF6FF4CAE50E}"/>
              </a:ext>
            </a:extLst>
          </p:cNvPr>
          <p:cNvSpPr>
            <a:spLocks noGrp="1"/>
          </p:cNvSpPr>
          <p:nvPr>
            <p:ph type="body" sz="quarter" idx="29" hasCustomPrompt="1"/>
          </p:nvPr>
        </p:nvSpPr>
        <p:spPr>
          <a:xfrm>
            <a:off x="7721135" y="4117975"/>
            <a:ext cx="2743200" cy="2146300"/>
          </a:xfrm>
          <a:prstGeom prst="rect">
            <a:avLst/>
          </a:prstGeom>
        </p:spPr>
        <p:txBody>
          <a:bodyPr anchor="ctr"/>
          <a:lstStyle>
            <a:lvl1pPr marL="228600" indent="-228600">
              <a:buFont typeface="Wingdings" panose="05000000000000000000" pitchFamily="2" charset="2"/>
              <a:buChar char="ü"/>
              <a:defRPr sz="1400"/>
            </a:lvl1pPr>
          </a:lstStyle>
          <a:p>
            <a:pPr lvl="0"/>
            <a:r>
              <a:rPr lang="en-GB" sz="1400" dirty="0"/>
              <a:t>How </a:t>
            </a:r>
          </a:p>
          <a:p>
            <a:pPr lvl="0"/>
            <a:r>
              <a:rPr lang="en-GB" sz="1400" dirty="0"/>
              <a:t>How </a:t>
            </a:r>
          </a:p>
          <a:p>
            <a:pPr lvl="0"/>
            <a:r>
              <a:rPr lang="en-GB" sz="1400" dirty="0"/>
              <a:t>How</a:t>
            </a:r>
            <a:endParaRPr lang="en-GB" dirty="0"/>
          </a:p>
        </p:txBody>
      </p:sp>
    </p:spTree>
    <p:extLst>
      <p:ext uri="{BB962C8B-B14F-4D97-AF65-F5344CB8AC3E}">
        <p14:creationId xmlns:p14="http://schemas.microsoft.com/office/powerpoint/2010/main" val="1220825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nk Half Slide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D1894-AF69-9948-B1B0-2E99F96D2B40}"/>
              </a:ext>
            </a:extLst>
          </p:cNvPr>
          <p:cNvSpPr/>
          <p:nvPr userDrawn="1"/>
        </p:nvSpPr>
        <p:spPr>
          <a:xfrm>
            <a:off x="4039565" y="0"/>
            <a:ext cx="81524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B85EA9FF-42DC-BD4C-BD43-0CB51C81B8C5}"/>
              </a:ext>
            </a:extLst>
          </p:cNvPr>
          <p:cNvSpPr>
            <a:spLocks noGrp="1"/>
          </p:cNvSpPr>
          <p:nvPr>
            <p:ph type="body" sz="quarter" idx="11" hasCustomPrompt="1"/>
          </p:nvPr>
        </p:nvSpPr>
        <p:spPr>
          <a:xfrm>
            <a:off x="830163" y="156013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Text Placeholder 11">
            <a:extLst>
              <a:ext uri="{FF2B5EF4-FFF2-40B4-BE49-F238E27FC236}">
                <a16:creationId xmlns:a16="http://schemas.microsoft.com/office/drawing/2014/main" id="{4BA71424-972D-8946-8DBF-3E36ADCA36F4}"/>
              </a:ext>
            </a:extLst>
          </p:cNvPr>
          <p:cNvSpPr>
            <a:spLocks noGrp="1"/>
          </p:cNvSpPr>
          <p:nvPr>
            <p:ph type="body" sz="quarter" idx="12" hasCustomPrompt="1"/>
          </p:nvPr>
        </p:nvSpPr>
        <p:spPr>
          <a:xfrm>
            <a:off x="1940176" y="2007982"/>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4" name="Slide Number Placeholder 5">
            <a:extLst>
              <a:ext uri="{FF2B5EF4-FFF2-40B4-BE49-F238E27FC236}">
                <a16:creationId xmlns:a16="http://schemas.microsoft.com/office/drawing/2014/main" id="{7E3743DC-CF76-4BDC-AD73-5337F619BF1D}"/>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pic>
        <p:nvPicPr>
          <p:cNvPr id="15" name="Picture 14">
            <a:extLst>
              <a:ext uri="{FF2B5EF4-FFF2-40B4-BE49-F238E27FC236}">
                <a16:creationId xmlns:a16="http://schemas.microsoft.com/office/drawing/2014/main" id="{EB0FB84B-0C83-4833-933F-E4131A10C5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4" name="Text Placeholder 3">
            <a:extLst>
              <a:ext uri="{FF2B5EF4-FFF2-40B4-BE49-F238E27FC236}">
                <a16:creationId xmlns:a16="http://schemas.microsoft.com/office/drawing/2014/main" id="{A3839741-BF47-44A2-8983-6795BAFE1182}"/>
              </a:ext>
            </a:extLst>
          </p:cNvPr>
          <p:cNvSpPr>
            <a:spLocks noGrp="1"/>
          </p:cNvSpPr>
          <p:nvPr>
            <p:ph type="body" sz="quarter" idx="21"/>
          </p:nvPr>
        </p:nvSpPr>
        <p:spPr>
          <a:xfrm>
            <a:off x="914400" y="3059113"/>
            <a:ext cx="5181600" cy="2674337"/>
          </a:xfrm>
          <a:prstGeom prst="rect">
            <a:avLst/>
          </a:prstGeom>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7798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nk Text with Small Pictur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FDA3F9-C008-FA43-946B-937E358FBA12}"/>
              </a:ext>
            </a:extLst>
          </p:cNvPr>
          <p:cNvSpPr/>
          <p:nvPr userDrawn="1"/>
        </p:nvSpPr>
        <p:spPr>
          <a:xfrm>
            <a:off x="0" y="1731168"/>
            <a:ext cx="12192000" cy="3395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1">
            <a:extLst>
              <a:ext uri="{FF2B5EF4-FFF2-40B4-BE49-F238E27FC236}">
                <a16:creationId xmlns:a16="http://schemas.microsoft.com/office/drawing/2014/main" id="{FCC85464-B4A4-4C09-8055-A827A78928C6}"/>
              </a:ext>
            </a:extLst>
          </p:cNvPr>
          <p:cNvSpPr>
            <a:spLocks noGrp="1"/>
          </p:cNvSpPr>
          <p:nvPr>
            <p:ph type="body" sz="quarter" idx="11" hasCustomPrompt="1"/>
          </p:nvPr>
        </p:nvSpPr>
        <p:spPr>
          <a:xfrm>
            <a:off x="823761" y="1832812"/>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1" name="Text Placeholder 11">
            <a:extLst>
              <a:ext uri="{FF2B5EF4-FFF2-40B4-BE49-F238E27FC236}">
                <a16:creationId xmlns:a16="http://schemas.microsoft.com/office/drawing/2014/main" id="{F40C5352-08D0-4F87-8BA3-E7E604B3AE49}"/>
              </a:ext>
            </a:extLst>
          </p:cNvPr>
          <p:cNvSpPr>
            <a:spLocks noGrp="1"/>
          </p:cNvSpPr>
          <p:nvPr>
            <p:ph type="body" sz="quarter" idx="12" hasCustomPrompt="1"/>
          </p:nvPr>
        </p:nvSpPr>
        <p:spPr>
          <a:xfrm>
            <a:off x="1696752" y="2269745"/>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6" name="Slide Number Placeholder 5">
            <a:extLst>
              <a:ext uri="{FF2B5EF4-FFF2-40B4-BE49-F238E27FC236}">
                <a16:creationId xmlns:a16="http://schemas.microsoft.com/office/drawing/2014/main" id="{8DCC2E3B-3E0A-446C-98B3-84AEF2D0BCFA}"/>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3" name="Picture Placeholder 2">
            <a:extLst>
              <a:ext uri="{FF2B5EF4-FFF2-40B4-BE49-F238E27FC236}">
                <a16:creationId xmlns:a16="http://schemas.microsoft.com/office/drawing/2014/main" id="{73D5222B-6264-4D73-B596-6DC847F66227}"/>
              </a:ext>
            </a:extLst>
          </p:cNvPr>
          <p:cNvSpPr>
            <a:spLocks noGrp="1"/>
          </p:cNvSpPr>
          <p:nvPr>
            <p:ph type="pic" sz="quarter" idx="21" hasCustomPrompt="1"/>
          </p:nvPr>
        </p:nvSpPr>
        <p:spPr>
          <a:xfrm>
            <a:off x="6658446" y="1314450"/>
            <a:ext cx="5136679" cy="4429125"/>
          </a:xfrm>
          <a:prstGeom prst="rect">
            <a:avLst/>
          </a:prstGeom>
          <a:solidFill>
            <a:schemeClr val="accent6">
              <a:lumMod val="90000"/>
            </a:schemeClr>
          </a:solidFill>
        </p:spPr>
        <p:txBody>
          <a:bodyPr anchor="ctr"/>
          <a:lstStyle>
            <a:lvl1pPr marL="0" indent="0" algn="ctr">
              <a:buNone/>
              <a:defRPr sz="2000">
                <a:latin typeface="Futura (Light)" panose="020B7200000000000000" pitchFamily="34" charset="0"/>
              </a:defRPr>
            </a:lvl1pPr>
          </a:lstStyle>
          <a:p>
            <a:r>
              <a:rPr lang="en-GB" dirty="0"/>
              <a:t>[insert picture]</a:t>
            </a:r>
          </a:p>
        </p:txBody>
      </p:sp>
      <p:sp>
        <p:nvSpPr>
          <p:cNvPr id="5" name="Text Placeholder 4">
            <a:extLst>
              <a:ext uri="{FF2B5EF4-FFF2-40B4-BE49-F238E27FC236}">
                <a16:creationId xmlns:a16="http://schemas.microsoft.com/office/drawing/2014/main" id="{A3B92CF8-2B36-4867-8426-05435564ABC4}"/>
              </a:ext>
            </a:extLst>
          </p:cNvPr>
          <p:cNvSpPr>
            <a:spLocks noGrp="1"/>
          </p:cNvSpPr>
          <p:nvPr>
            <p:ph type="body" sz="quarter" idx="22"/>
          </p:nvPr>
        </p:nvSpPr>
        <p:spPr>
          <a:xfrm>
            <a:off x="869950" y="3098800"/>
            <a:ext cx="5391150" cy="1854200"/>
          </a:xfrm>
          <a:prstGeom prst="rect">
            <a:avLst/>
          </a:prstGeom>
        </p:spPr>
        <p:txBody>
          <a:bodyPr/>
          <a:lstStyle>
            <a:lvl1pPr marL="0" indent="0">
              <a:buNone/>
              <a:defRPr sz="1400">
                <a:latin typeface="+mn-lt"/>
              </a:defRPr>
            </a:lvl1pPr>
          </a:lstStyle>
          <a:p>
            <a:pPr lvl="0"/>
            <a:r>
              <a:rPr lang="en-US" dirty="0"/>
              <a:t>Click to edit Master text styles</a:t>
            </a:r>
          </a:p>
        </p:txBody>
      </p:sp>
    </p:spTree>
    <p:extLst>
      <p:ext uri="{BB962C8B-B14F-4D97-AF65-F5344CB8AC3E}">
        <p14:creationId xmlns:p14="http://schemas.microsoft.com/office/powerpoint/2010/main" val="3104974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nk Two Column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C56C6BF-9DE8-4BBC-AD77-24BEA7BEF22C}"/>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2" name="Text Placeholder 10">
            <a:extLst>
              <a:ext uri="{FF2B5EF4-FFF2-40B4-BE49-F238E27FC236}">
                <a16:creationId xmlns:a16="http://schemas.microsoft.com/office/drawing/2014/main" id="{5E6E8D6F-562A-4D15-9185-0C04ACE3FF72}"/>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14" name="Text Placeholder 25">
            <a:extLst>
              <a:ext uri="{FF2B5EF4-FFF2-40B4-BE49-F238E27FC236}">
                <a16:creationId xmlns:a16="http://schemas.microsoft.com/office/drawing/2014/main" id="{1F1DFF28-6D7A-4618-BB98-9ED6923769C7}"/>
              </a:ext>
            </a:extLst>
          </p:cNvPr>
          <p:cNvSpPr>
            <a:spLocks noGrp="1"/>
          </p:cNvSpPr>
          <p:nvPr>
            <p:ph type="body" sz="quarter" idx="21" hasCustomPrompt="1"/>
          </p:nvPr>
        </p:nvSpPr>
        <p:spPr>
          <a:xfrm>
            <a:off x="762000" y="1776201"/>
            <a:ext cx="4694744"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7" name="Text Placeholder 25">
            <a:extLst>
              <a:ext uri="{FF2B5EF4-FFF2-40B4-BE49-F238E27FC236}">
                <a16:creationId xmlns:a16="http://schemas.microsoft.com/office/drawing/2014/main" id="{8792DAB8-374E-4A4E-9D22-EA79C958B6F2}"/>
              </a:ext>
            </a:extLst>
          </p:cNvPr>
          <p:cNvSpPr>
            <a:spLocks noGrp="1"/>
          </p:cNvSpPr>
          <p:nvPr>
            <p:ph type="body" sz="quarter" idx="22" hasCustomPrompt="1"/>
          </p:nvPr>
        </p:nvSpPr>
        <p:spPr>
          <a:xfrm>
            <a:off x="6282999" y="1776201"/>
            <a:ext cx="4694744"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9" name="Text Placeholder 3">
            <a:extLst>
              <a:ext uri="{FF2B5EF4-FFF2-40B4-BE49-F238E27FC236}">
                <a16:creationId xmlns:a16="http://schemas.microsoft.com/office/drawing/2014/main" id="{C76F638A-CAD5-4C48-8DFD-62D4FF5E290D}"/>
              </a:ext>
            </a:extLst>
          </p:cNvPr>
          <p:cNvSpPr>
            <a:spLocks noGrp="1"/>
          </p:cNvSpPr>
          <p:nvPr>
            <p:ph type="body" sz="quarter" idx="26"/>
          </p:nvPr>
        </p:nvSpPr>
        <p:spPr>
          <a:xfrm>
            <a:off x="762000" y="2377440"/>
            <a:ext cx="4694744"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a:extLst>
              <a:ext uri="{FF2B5EF4-FFF2-40B4-BE49-F238E27FC236}">
                <a16:creationId xmlns:a16="http://schemas.microsoft.com/office/drawing/2014/main" id="{8D5F3D40-7131-441E-A8CE-598FCFA5E5E8}"/>
              </a:ext>
            </a:extLst>
          </p:cNvPr>
          <p:cNvSpPr>
            <a:spLocks noGrp="1"/>
          </p:cNvSpPr>
          <p:nvPr>
            <p:ph type="body" sz="quarter" idx="27"/>
          </p:nvPr>
        </p:nvSpPr>
        <p:spPr>
          <a:xfrm>
            <a:off x="6282999" y="2377439"/>
            <a:ext cx="4694744"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727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nk Three Column 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37A392-9820-4278-A1E0-49192A6F39BA}"/>
              </a:ext>
            </a:extLst>
          </p:cNvPr>
          <p:cNvSpPr>
            <a:spLocks noGrp="1"/>
          </p:cNvSpPr>
          <p:nvPr>
            <p:ph type="sldNum" sz="quarter" idx="12"/>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15" name="Text Placeholder 25">
            <a:extLst>
              <a:ext uri="{FF2B5EF4-FFF2-40B4-BE49-F238E27FC236}">
                <a16:creationId xmlns:a16="http://schemas.microsoft.com/office/drawing/2014/main" id="{92EB181C-FC37-47EE-87DC-AD238B3B8A08}"/>
              </a:ext>
            </a:extLst>
          </p:cNvPr>
          <p:cNvSpPr>
            <a:spLocks noGrp="1"/>
          </p:cNvSpPr>
          <p:nvPr>
            <p:ph type="body" sz="quarter" idx="21" hasCustomPrompt="1"/>
          </p:nvPr>
        </p:nvSpPr>
        <p:spPr>
          <a:xfrm>
            <a:off x="762000" y="1776201"/>
            <a:ext cx="3038938"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7" name="Title 1">
            <a:extLst>
              <a:ext uri="{FF2B5EF4-FFF2-40B4-BE49-F238E27FC236}">
                <a16:creationId xmlns:a16="http://schemas.microsoft.com/office/drawing/2014/main" id="{EDCDB8EF-310E-4521-B70E-8857ABD5E4F0}"/>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9" name="Text Placeholder 10">
            <a:extLst>
              <a:ext uri="{FF2B5EF4-FFF2-40B4-BE49-F238E27FC236}">
                <a16:creationId xmlns:a16="http://schemas.microsoft.com/office/drawing/2014/main" id="{33FB8B4C-E315-4ECB-A95F-2ED9B20A4828}"/>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16" name="Text Placeholder 25">
            <a:extLst>
              <a:ext uri="{FF2B5EF4-FFF2-40B4-BE49-F238E27FC236}">
                <a16:creationId xmlns:a16="http://schemas.microsoft.com/office/drawing/2014/main" id="{E8FD0C9F-D9C4-4FB0-96DF-EE61B0C4B6F6}"/>
              </a:ext>
            </a:extLst>
          </p:cNvPr>
          <p:cNvSpPr>
            <a:spLocks noGrp="1"/>
          </p:cNvSpPr>
          <p:nvPr>
            <p:ph type="body" sz="quarter" idx="22" hasCustomPrompt="1"/>
          </p:nvPr>
        </p:nvSpPr>
        <p:spPr>
          <a:xfrm>
            <a:off x="4636255" y="1776201"/>
            <a:ext cx="3038938"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21" name="Text Placeholder 25">
            <a:extLst>
              <a:ext uri="{FF2B5EF4-FFF2-40B4-BE49-F238E27FC236}">
                <a16:creationId xmlns:a16="http://schemas.microsoft.com/office/drawing/2014/main" id="{BAB49B78-ADAC-49B7-A018-9A0B3FDA2419}"/>
              </a:ext>
            </a:extLst>
          </p:cNvPr>
          <p:cNvSpPr>
            <a:spLocks noGrp="1"/>
          </p:cNvSpPr>
          <p:nvPr>
            <p:ph type="body" sz="quarter" idx="23" hasCustomPrompt="1"/>
          </p:nvPr>
        </p:nvSpPr>
        <p:spPr>
          <a:xfrm>
            <a:off x="8510510" y="1776201"/>
            <a:ext cx="3038938"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4" name="Text Placeholder 3">
            <a:extLst>
              <a:ext uri="{FF2B5EF4-FFF2-40B4-BE49-F238E27FC236}">
                <a16:creationId xmlns:a16="http://schemas.microsoft.com/office/drawing/2014/main" id="{AE658CD3-8394-4A47-B325-DA243480C7C3}"/>
              </a:ext>
            </a:extLst>
          </p:cNvPr>
          <p:cNvSpPr>
            <a:spLocks noGrp="1"/>
          </p:cNvSpPr>
          <p:nvPr>
            <p:ph type="body" sz="quarter" idx="24"/>
          </p:nvPr>
        </p:nvSpPr>
        <p:spPr>
          <a:xfrm>
            <a:off x="762000" y="2378075"/>
            <a:ext cx="3038475"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3">
            <a:extLst>
              <a:ext uri="{FF2B5EF4-FFF2-40B4-BE49-F238E27FC236}">
                <a16:creationId xmlns:a16="http://schemas.microsoft.com/office/drawing/2014/main" id="{DD3334A4-C510-4F8F-989F-5A53ADBF4ABF}"/>
              </a:ext>
            </a:extLst>
          </p:cNvPr>
          <p:cNvSpPr>
            <a:spLocks noGrp="1"/>
          </p:cNvSpPr>
          <p:nvPr>
            <p:ph type="body" sz="quarter" idx="25"/>
          </p:nvPr>
        </p:nvSpPr>
        <p:spPr>
          <a:xfrm>
            <a:off x="4635792" y="2377440"/>
            <a:ext cx="3038475"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3">
            <a:extLst>
              <a:ext uri="{FF2B5EF4-FFF2-40B4-BE49-F238E27FC236}">
                <a16:creationId xmlns:a16="http://schemas.microsoft.com/office/drawing/2014/main" id="{EDE11DF3-BA33-4A58-9E76-0BD4DEB6C432}"/>
              </a:ext>
            </a:extLst>
          </p:cNvPr>
          <p:cNvSpPr>
            <a:spLocks noGrp="1"/>
          </p:cNvSpPr>
          <p:nvPr>
            <p:ph type="body" sz="quarter" idx="26"/>
          </p:nvPr>
        </p:nvSpPr>
        <p:spPr>
          <a:xfrm>
            <a:off x="8510973" y="2377439"/>
            <a:ext cx="3038475"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17163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EACCE63-8858-4A79-8BC4-5D54B7819FA1}"/>
              </a:ext>
            </a:extLst>
          </p:cNvPr>
          <p:cNvSpPr/>
          <p:nvPr userDrawn="1"/>
        </p:nvSpPr>
        <p:spPr>
          <a:xfrm>
            <a:off x="0" y="3117105"/>
            <a:ext cx="4339525" cy="243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0041489E-6264-47F7-978F-5961003602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123" y="3376617"/>
            <a:ext cx="1505004" cy="496651"/>
          </a:xfrm>
          <a:prstGeom prst="rect">
            <a:avLst/>
          </a:prstGeom>
        </p:spPr>
      </p:pic>
      <p:sp>
        <p:nvSpPr>
          <p:cNvPr id="8" name="Text Placeholder 2">
            <a:extLst>
              <a:ext uri="{FF2B5EF4-FFF2-40B4-BE49-F238E27FC236}">
                <a16:creationId xmlns:a16="http://schemas.microsoft.com/office/drawing/2014/main" id="{AF8549A8-8597-44FB-A4D7-F669D9098A2F}"/>
              </a:ext>
            </a:extLst>
          </p:cNvPr>
          <p:cNvSpPr>
            <a:spLocks noGrp="1"/>
          </p:cNvSpPr>
          <p:nvPr>
            <p:ph type="body" sz="quarter" idx="10" hasCustomPrompt="1"/>
          </p:nvPr>
        </p:nvSpPr>
        <p:spPr>
          <a:xfrm>
            <a:off x="271463" y="3994150"/>
            <a:ext cx="3717925" cy="428625"/>
          </a:xfrm>
          <a:prstGeom prst="rect">
            <a:avLst/>
          </a:prstGeom>
        </p:spPr>
        <p:txBody>
          <a:bodyPr/>
          <a:lstStyle>
            <a:lvl1pPr marL="0" indent="0">
              <a:buNone/>
              <a:defRPr sz="3600">
                <a:latin typeface="Crimson Text" panose="02000503000000000000" pitchFamily="2" charset="0"/>
              </a:defRPr>
            </a:lvl1pPr>
            <a:lvl5pPr>
              <a:defRPr/>
            </a:lvl5pPr>
          </a:lstStyle>
          <a:p>
            <a:pPr lvl="0"/>
            <a:r>
              <a:rPr lang="en-US" dirty="0"/>
              <a:t>title one</a:t>
            </a:r>
            <a:endParaRPr lang="en-GB" dirty="0"/>
          </a:p>
        </p:txBody>
      </p:sp>
      <p:sp>
        <p:nvSpPr>
          <p:cNvPr id="9" name="Text Placeholder 2">
            <a:extLst>
              <a:ext uri="{FF2B5EF4-FFF2-40B4-BE49-F238E27FC236}">
                <a16:creationId xmlns:a16="http://schemas.microsoft.com/office/drawing/2014/main" id="{A3FD3AB2-24D3-4C0B-A6EB-2A0B0B64AFBE}"/>
              </a:ext>
            </a:extLst>
          </p:cNvPr>
          <p:cNvSpPr>
            <a:spLocks noGrp="1"/>
          </p:cNvSpPr>
          <p:nvPr>
            <p:ph type="body" sz="quarter" idx="11" hasCustomPrompt="1"/>
          </p:nvPr>
        </p:nvSpPr>
        <p:spPr>
          <a:xfrm>
            <a:off x="271463" y="4439876"/>
            <a:ext cx="3717925" cy="428625"/>
          </a:xfrm>
          <a:prstGeom prst="rect">
            <a:avLst/>
          </a:prstGeom>
        </p:spPr>
        <p:txBody>
          <a:bodyPr/>
          <a:lstStyle>
            <a:lvl1pPr marL="0" indent="0">
              <a:buNone/>
              <a:defRPr sz="3600">
                <a:latin typeface="Futura (Light)" panose="020B7200000000000000" pitchFamily="34" charset="0"/>
              </a:defRPr>
            </a:lvl1pPr>
            <a:lvl5pPr>
              <a:defRPr/>
            </a:lvl5pPr>
          </a:lstStyle>
          <a:p>
            <a:pPr lvl="0"/>
            <a:r>
              <a:rPr lang="en-US" dirty="0"/>
              <a:t>TITLE TWO</a:t>
            </a:r>
            <a:endParaRPr lang="en-GB" dirty="0"/>
          </a:p>
        </p:txBody>
      </p:sp>
      <p:sp>
        <p:nvSpPr>
          <p:cNvPr id="10" name="Text Placeholder 2">
            <a:extLst>
              <a:ext uri="{FF2B5EF4-FFF2-40B4-BE49-F238E27FC236}">
                <a16:creationId xmlns:a16="http://schemas.microsoft.com/office/drawing/2014/main" id="{0D42FB6A-DE3E-40DC-B7B5-256D777C2BE3}"/>
              </a:ext>
            </a:extLst>
          </p:cNvPr>
          <p:cNvSpPr>
            <a:spLocks noGrp="1"/>
          </p:cNvSpPr>
          <p:nvPr>
            <p:ph type="body" sz="quarter" idx="12" hasCustomPrompt="1"/>
          </p:nvPr>
        </p:nvSpPr>
        <p:spPr>
          <a:xfrm>
            <a:off x="262751" y="4891881"/>
            <a:ext cx="3717925" cy="428625"/>
          </a:xfrm>
          <a:prstGeom prst="rect">
            <a:avLst/>
          </a:prstGeom>
        </p:spPr>
        <p:txBody>
          <a:bodyPr/>
          <a:lstStyle>
            <a:lvl1pPr marL="0" indent="0">
              <a:buNone/>
              <a:defRPr sz="1400">
                <a:latin typeface="Futura (Light)" panose="020B7200000000000000" pitchFamily="34" charset="0"/>
              </a:defRPr>
            </a:lvl1pPr>
            <a:lvl5pPr>
              <a:defRPr/>
            </a:lvl5pPr>
          </a:lstStyle>
          <a:p>
            <a:pPr lvl="0"/>
            <a:r>
              <a:rPr lang="en-US" dirty="0"/>
              <a:t>[Date]</a:t>
            </a:r>
            <a:endParaRPr lang="en-GB" dirty="0"/>
          </a:p>
        </p:txBody>
      </p:sp>
    </p:spTree>
    <p:extLst>
      <p:ext uri="{BB962C8B-B14F-4D97-AF65-F5344CB8AC3E}">
        <p14:creationId xmlns:p14="http://schemas.microsoft.com/office/powerpoint/2010/main" val="810151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nk Two Column Text and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788D59-FF7B-426A-AEB1-3AC57B7B4BE6}"/>
              </a:ext>
            </a:extLst>
          </p:cNvPr>
          <p:cNvSpPr/>
          <p:nvPr userDrawn="1"/>
        </p:nvSpPr>
        <p:spPr>
          <a:xfrm>
            <a:off x="1020749" y="3768048"/>
            <a:ext cx="4275151" cy="262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a:extLst>
              <a:ext uri="{FF2B5EF4-FFF2-40B4-BE49-F238E27FC236}">
                <a16:creationId xmlns:a16="http://schemas.microsoft.com/office/drawing/2014/main" id="{2437A392-9820-4278-A1E0-49192A6F39BA}"/>
              </a:ext>
            </a:extLst>
          </p:cNvPr>
          <p:cNvSpPr>
            <a:spLocks noGrp="1"/>
          </p:cNvSpPr>
          <p:nvPr>
            <p:ph type="sldNum" sz="quarter" idx="12"/>
          </p:nvPr>
        </p:nvSpPr>
        <p:spPr>
          <a:xfrm>
            <a:off x="9326218" y="6361210"/>
            <a:ext cx="2743200" cy="365125"/>
          </a:xfrm>
          <a:prstGeom prst="rect">
            <a:avLst/>
          </a:prstGeom>
        </p:spPr>
        <p:txBody>
          <a:bodyPr/>
          <a:lstStyle/>
          <a:p>
            <a:fld id="{0BCC6C51-1D3E-43F1-B769-52E1A323BDDD}" type="slidenum">
              <a:rPr lang="en-GB" smtClean="0"/>
              <a:t>‹#›</a:t>
            </a:fld>
            <a:endParaRPr lang="en-GB" dirty="0"/>
          </a:p>
        </p:txBody>
      </p:sp>
      <p:sp>
        <p:nvSpPr>
          <p:cNvPr id="15" name="Text Placeholder 25">
            <a:extLst>
              <a:ext uri="{FF2B5EF4-FFF2-40B4-BE49-F238E27FC236}">
                <a16:creationId xmlns:a16="http://schemas.microsoft.com/office/drawing/2014/main" id="{92EB181C-FC37-47EE-87DC-AD238B3B8A08}"/>
              </a:ext>
            </a:extLst>
          </p:cNvPr>
          <p:cNvSpPr>
            <a:spLocks noGrp="1"/>
          </p:cNvSpPr>
          <p:nvPr>
            <p:ph type="body" sz="quarter" idx="21" hasCustomPrompt="1"/>
          </p:nvPr>
        </p:nvSpPr>
        <p:spPr>
          <a:xfrm>
            <a:off x="1176156" y="3941113"/>
            <a:ext cx="3862017"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8" name="Text Placeholder 4">
            <a:extLst>
              <a:ext uri="{FF2B5EF4-FFF2-40B4-BE49-F238E27FC236}">
                <a16:creationId xmlns:a16="http://schemas.microsoft.com/office/drawing/2014/main" id="{94164034-BCCE-4D7A-81A3-A6F906A1D452}"/>
              </a:ext>
            </a:extLst>
          </p:cNvPr>
          <p:cNvSpPr>
            <a:spLocks noGrp="1"/>
          </p:cNvSpPr>
          <p:nvPr>
            <p:ph type="body" sz="quarter" idx="24" hasCustomPrompt="1"/>
          </p:nvPr>
        </p:nvSpPr>
        <p:spPr>
          <a:xfrm>
            <a:off x="1176155" y="4773108"/>
            <a:ext cx="3862017" cy="1506560"/>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4" name="Picture Placeholder 3">
            <a:extLst>
              <a:ext uri="{FF2B5EF4-FFF2-40B4-BE49-F238E27FC236}">
                <a16:creationId xmlns:a16="http://schemas.microsoft.com/office/drawing/2014/main" id="{7FE4F0E8-7419-4C4A-8CE2-583C84B88A08}"/>
              </a:ext>
            </a:extLst>
          </p:cNvPr>
          <p:cNvSpPr>
            <a:spLocks noGrp="1"/>
          </p:cNvSpPr>
          <p:nvPr>
            <p:ph type="pic" sz="quarter" idx="27" hasCustomPrompt="1"/>
          </p:nvPr>
        </p:nvSpPr>
        <p:spPr>
          <a:xfrm>
            <a:off x="1156609" y="1575003"/>
            <a:ext cx="3901108" cy="2019980"/>
          </a:xfrm>
          <a:prstGeom prst="rect">
            <a:avLst/>
          </a:prstGeom>
        </p:spPr>
        <p:txBody>
          <a:bodyPr anchor="ctr"/>
          <a:lstStyle>
            <a:lvl1pPr marL="0" indent="0" algn="ctr">
              <a:buNone/>
              <a:defRPr sz="1600">
                <a:latin typeface="Futura (Light)" panose="020B7200000000000000" pitchFamily="34" charset="0"/>
              </a:defRPr>
            </a:lvl1pPr>
          </a:lstStyle>
          <a:p>
            <a:r>
              <a:rPr lang="en-GB" dirty="0"/>
              <a:t>[picture]</a:t>
            </a:r>
          </a:p>
        </p:txBody>
      </p:sp>
      <p:sp>
        <p:nvSpPr>
          <p:cNvPr id="17" name="Rectangle 16">
            <a:extLst>
              <a:ext uri="{FF2B5EF4-FFF2-40B4-BE49-F238E27FC236}">
                <a16:creationId xmlns:a16="http://schemas.microsoft.com/office/drawing/2014/main" id="{64D77306-C668-4671-A157-12FA16BDED47}"/>
              </a:ext>
            </a:extLst>
          </p:cNvPr>
          <p:cNvSpPr/>
          <p:nvPr userDrawn="1"/>
        </p:nvSpPr>
        <p:spPr>
          <a:xfrm>
            <a:off x="6460766" y="3768048"/>
            <a:ext cx="4275151" cy="262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25">
            <a:extLst>
              <a:ext uri="{FF2B5EF4-FFF2-40B4-BE49-F238E27FC236}">
                <a16:creationId xmlns:a16="http://schemas.microsoft.com/office/drawing/2014/main" id="{421F0DBA-A7C9-4912-B575-F3140CAF40CF}"/>
              </a:ext>
            </a:extLst>
          </p:cNvPr>
          <p:cNvSpPr>
            <a:spLocks noGrp="1"/>
          </p:cNvSpPr>
          <p:nvPr>
            <p:ph type="body" sz="quarter" idx="28" hasCustomPrompt="1"/>
          </p:nvPr>
        </p:nvSpPr>
        <p:spPr>
          <a:xfrm>
            <a:off x="6616173" y="3941113"/>
            <a:ext cx="3862017"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20" name="Text Placeholder 4">
            <a:extLst>
              <a:ext uri="{FF2B5EF4-FFF2-40B4-BE49-F238E27FC236}">
                <a16:creationId xmlns:a16="http://schemas.microsoft.com/office/drawing/2014/main" id="{B178CB56-C8EB-48A3-AA0C-E276A7EBD2EB}"/>
              </a:ext>
            </a:extLst>
          </p:cNvPr>
          <p:cNvSpPr>
            <a:spLocks noGrp="1"/>
          </p:cNvSpPr>
          <p:nvPr>
            <p:ph type="body" sz="quarter" idx="29" hasCustomPrompt="1"/>
          </p:nvPr>
        </p:nvSpPr>
        <p:spPr>
          <a:xfrm>
            <a:off x="6616172" y="4773108"/>
            <a:ext cx="3862017" cy="1506560"/>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21" name="Picture Placeholder 3">
            <a:extLst>
              <a:ext uri="{FF2B5EF4-FFF2-40B4-BE49-F238E27FC236}">
                <a16:creationId xmlns:a16="http://schemas.microsoft.com/office/drawing/2014/main" id="{531F2291-3B28-47FC-8E86-0967BD76A35D}"/>
              </a:ext>
            </a:extLst>
          </p:cNvPr>
          <p:cNvSpPr>
            <a:spLocks noGrp="1"/>
          </p:cNvSpPr>
          <p:nvPr>
            <p:ph type="pic" sz="quarter" idx="30" hasCustomPrompt="1"/>
          </p:nvPr>
        </p:nvSpPr>
        <p:spPr>
          <a:xfrm>
            <a:off x="6596626" y="1575003"/>
            <a:ext cx="3901108" cy="2019980"/>
          </a:xfrm>
          <a:prstGeom prst="rect">
            <a:avLst/>
          </a:prstGeom>
        </p:spPr>
        <p:txBody>
          <a:bodyPr anchor="ctr"/>
          <a:lstStyle>
            <a:lvl1pPr marL="0" indent="0" algn="ctr">
              <a:buNone/>
              <a:defRPr sz="1600">
                <a:latin typeface="Futura (Light)" panose="020B7200000000000000" pitchFamily="34" charset="0"/>
              </a:defRPr>
            </a:lvl1pPr>
          </a:lstStyle>
          <a:p>
            <a:r>
              <a:rPr lang="en-GB" dirty="0"/>
              <a:t>[picture]</a:t>
            </a:r>
          </a:p>
        </p:txBody>
      </p:sp>
      <p:sp>
        <p:nvSpPr>
          <p:cNvPr id="13" name="Title 1">
            <a:extLst>
              <a:ext uri="{FF2B5EF4-FFF2-40B4-BE49-F238E27FC236}">
                <a16:creationId xmlns:a16="http://schemas.microsoft.com/office/drawing/2014/main" id="{B00B4C39-3A9F-4528-ACD0-78DDCB6068B8}"/>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4" name="Text Placeholder 10">
            <a:extLst>
              <a:ext uri="{FF2B5EF4-FFF2-40B4-BE49-F238E27FC236}">
                <a16:creationId xmlns:a16="http://schemas.microsoft.com/office/drawing/2014/main" id="{BF658C85-6CAA-4E99-9190-663502EB233E}"/>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Tree>
    <p:extLst>
      <p:ext uri="{BB962C8B-B14F-4D97-AF65-F5344CB8AC3E}">
        <p14:creationId xmlns:p14="http://schemas.microsoft.com/office/powerpoint/2010/main" val="1864325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nk Three Column Text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788D59-FF7B-426A-AEB1-3AC57B7B4BE6}"/>
              </a:ext>
            </a:extLst>
          </p:cNvPr>
          <p:cNvSpPr/>
          <p:nvPr userDrawn="1"/>
        </p:nvSpPr>
        <p:spPr>
          <a:xfrm>
            <a:off x="691953" y="3824577"/>
            <a:ext cx="3443288" cy="2480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a:extLst>
              <a:ext uri="{FF2B5EF4-FFF2-40B4-BE49-F238E27FC236}">
                <a16:creationId xmlns:a16="http://schemas.microsoft.com/office/drawing/2014/main" id="{2437A392-9820-4278-A1E0-49192A6F39BA}"/>
              </a:ext>
            </a:extLst>
          </p:cNvPr>
          <p:cNvSpPr>
            <a:spLocks noGrp="1"/>
          </p:cNvSpPr>
          <p:nvPr>
            <p:ph type="sldNum" sz="quarter" idx="12"/>
          </p:nvPr>
        </p:nvSpPr>
        <p:spPr>
          <a:xfrm>
            <a:off x="8610600" y="6356350"/>
            <a:ext cx="2743200" cy="365125"/>
          </a:xfrm>
          <a:prstGeom prst="rect">
            <a:avLst/>
          </a:prstGeom>
        </p:spPr>
        <p:txBody>
          <a:bodyPr/>
          <a:lstStyle/>
          <a:p>
            <a:fld id="{0BCC6C51-1D3E-43F1-B769-52E1A323BDDD}" type="slidenum">
              <a:rPr lang="en-GB" smtClean="0"/>
              <a:t>‹#›</a:t>
            </a:fld>
            <a:endParaRPr lang="en-GB" dirty="0"/>
          </a:p>
        </p:txBody>
      </p:sp>
      <p:sp>
        <p:nvSpPr>
          <p:cNvPr id="15" name="Text Placeholder 25">
            <a:extLst>
              <a:ext uri="{FF2B5EF4-FFF2-40B4-BE49-F238E27FC236}">
                <a16:creationId xmlns:a16="http://schemas.microsoft.com/office/drawing/2014/main" id="{92EB181C-FC37-47EE-87DC-AD238B3B8A08}"/>
              </a:ext>
            </a:extLst>
          </p:cNvPr>
          <p:cNvSpPr>
            <a:spLocks noGrp="1"/>
          </p:cNvSpPr>
          <p:nvPr>
            <p:ph type="body" sz="quarter" idx="21" hasCustomPrompt="1"/>
          </p:nvPr>
        </p:nvSpPr>
        <p:spPr>
          <a:xfrm>
            <a:off x="971410" y="4033333"/>
            <a:ext cx="2788961"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8" name="Text Placeholder 4">
            <a:extLst>
              <a:ext uri="{FF2B5EF4-FFF2-40B4-BE49-F238E27FC236}">
                <a16:creationId xmlns:a16="http://schemas.microsoft.com/office/drawing/2014/main" id="{94164034-BCCE-4D7A-81A3-A6F906A1D452}"/>
              </a:ext>
            </a:extLst>
          </p:cNvPr>
          <p:cNvSpPr>
            <a:spLocks noGrp="1"/>
          </p:cNvSpPr>
          <p:nvPr>
            <p:ph type="body" sz="quarter" idx="24" hasCustomPrompt="1"/>
          </p:nvPr>
        </p:nvSpPr>
        <p:spPr>
          <a:xfrm>
            <a:off x="975879" y="4778734"/>
            <a:ext cx="2788961" cy="1351721"/>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31" name="Rectangle 30">
            <a:extLst>
              <a:ext uri="{FF2B5EF4-FFF2-40B4-BE49-F238E27FC236}">
                <a16:creationId xmlns:a16="http://schemas.microsoft.com/office/drawing/2014/main" id="{790331E7-3258-4E5C-9C71-88AE7D32ED1A}"/>
              </a:ext>
            </a:extLst>
          </p:cNvPr>
          <p:cNvSpPr/>
          <p:nvPr userDrawn="1"/>
        </p:nvSpPr>
        <p:spPr>
          <a:xfrm>
            <a:off x="4414698" y="3824577"/>
            <a:ext cx="3443288" cy="2480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 Placeholder 25">
            <a:extLst>
              <a:ext uri="{FF2B5EF4-FFF2-40B4-BE49-F238E27FC236}">
                <a16:creationId xmlns:a16="http://schemas.microsoft.com/office/drawing/2014/main" id="{6986C5B2-AB9C-4146-8525-2089E59C80D6}"/>
              </a:ext>
            </a:extLst>
          </p:cNvPr>
          <p:cNvSpPr>
            <a:spLocks noGrp="1"/>
          </p:cNvSpPr>
          <p:nvPr>
            <p:ph type="body" sz="quarter" idx="25" hasCustomPrompt="1"/>
          </p:nvPr>
        </p:nvSpPr>
        <p:spPr>
          <a:xfrm>
            <a:off x="4694155" y="4033333"/>
            <a:ext cx="2788961"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33" name="Text Placeholder 4">
            <a:extLst>
              <a:ext uri="{FF2B5EF4-FFF2-40B4-BE49-F238E27FC236}">
                <a16:creationId xmlns:a16="http://schemas.microsoft.com/office/drawing/2014/main" id="{5F9ED8CC-0F7E-4BE9-A000-D2385EC75998}"/>
              </a:ext>
            </a:extLst>
          </p:cNvPr>
          <p:cNvSpPr>
            <a:spLocks noGrp="1"/>
          </p:cNvSpPr>
          <p:nvPr>
            <p:ph type="body" sz="quarter" idx="26" hasCustomPrompt="1"/>
          </p:nvPr>
        </p:nvSpPr>
        <p:spPr>
          <a:xfrm>
            <a:off x="4698624" y="4778734"/>
            <a:ext cx="2788961" cy="1351721"/>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34" name="Rectangle 33">
            <a:extLst>
              <a:ext uri="{FF2B5EF4-FFF2-40B4-BE49-F238E27FC236}">
                <a16:creationId xmlns:a16="http://schemas.microsoft.com/office/drawing/2014/main" id="{69B68D6D-C45A-4A73-91DB-19C43C60FE32}"/>
              </a:ext>
            </a:extLst>
          </p:cNvPr>
          <p:cNvSpPr/>
          <p:nvPr userDrawn="1"/>
        </p:nvSpPr>
        <p:spPr>
          <a:xfrm>
            <a:off x="8137443" y="3824577"/>
            <a:ext cx="3443288" cy="2480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 Placeholder 25">
            <a:extLst>
              <a:ext uri="{FF2B5EF4-FFF2-40B4-BE49-F238E27FC236}">
                <a16:creationId xmlns:a16="http://schemas.microsoft.com/office/drawing/2014/main" id="{C38AADC1-A36B-4A3F-8C23-73EB015C80D9}"/>
              </a:ext>
            </a:extLst>
          </p:cNvPr>
          <p:cNvSpPr>
            <a:spLocks noGrp="1"/>
          </p:cNvSpPr>
          <p:nvPr>
            <p:ph type="body" sz="quarter" idx="27" hasCustomPrompt="1"/>
          </p:nvPr>
        </p:nvSpPr>
        <p:spPr>
          <a:xfrm>
            <a:off x="8416900" y="4033333"/>
            <a:ext cx="2788961"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36" name="Text Placeholder 4">
            <a:extLst>
              <a:ext uri="{FF2B5EF4-FFF2-40B4-BE49-F238E27FC236}">
                <a16:creationId xmlns:a16="http://schemas.microsoft.com/office/drawing/2014/main" id="{5D588B25-D796-4E4A-8D5C-C7730707872B}"/>
              </a:ext>
            </a:extLst>
          </p:cNvPr>
          <p:cNvSpPr>
            <a:spLocks noGrp="1"/>
          </p:cNvSpPr>
          <p:nvPr>
            <p:ph type="body" sz="quarter" idx="28" hasCustomPrompt="1"/>
          </p:nvPr>
        </p:nvSpPr>
        <p:spPr>
          <a:xfrm>
            <a:off x="8421369" y="4778734"/>
            <a:ext cx="2788961" cy="1351721"/>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4" name="Picture Placeholder 3">
            <a:extLst>
              <a:ext uri="{FF2B5EF4-FFF2-40B4-BE49-F238E27FC236}">
                <a16:creationId xmlns:a16="http://schemas.microsoft.com/office/drawing/2014/main" id="{DCA30713-D1BB-4EDB-949C-DCA89CFBEF8C}"/>
              </a:ext>
            </a:extLst>
          </p:cNvPr>
          <p:cNvSpPr>
            <a:spLocks noGrp="1"/>
          </p:cNvSpPr>
          <p:nvPr>
            <p:ph type="pic" sz="quarter" idx="29" hasCustomPrompt="1"/>
          </p:nvPr>
        </p:nvSpPr>
        <p:spPr>
          <a:xfrm>
            <a:off x="692150" y="1600531"/>
            <a:ext cx="3443288" cy="2011363"/>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37" name="Picture Placeholder 3">
            <a:extLst>
              <a:ext uri="{FF2B5EF4-FFF2-40B4-BE49-F238E27FC236}">
                <a16:creationId xmlns:a16="http://schemas.microsoft.com/office/drawing/2014/main" id="{8234D17E-B1A9-49DF-BDB8-F222CB32F8B5}"/>
              </a:ext>
            </a:extLst>
          </p:cNvPr>
          <p:cNvSpPr>
            <a:spLocks noGrp="1"/>
          </p:cNvSpPr>
          <p:nvPr>
            <p:ph type="pic" sz="quarter" idx="30" hasCustomPrompt="1"/>
          </p:nvPr>
        </p:nvSpPr>
        <p:spPr>
          <a:xfrm>
            <a:off x="4414698" y="1600531"/>
            <a:ext cx="3443288" cy="2011363"/>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38" name="Picture Placeholder 3">
            <a:extLst>
              <a:ext uri="{FF2B5EF4-FFF2-40B4-BE49-F238E27FC236}">
                <a16:creationId xmlns:a16="http://schemas.microsoft.com/office/drawing/2014/main" id="{1413CF53-571C-4BA9-A7CB-01C533F169E8}"/>
              </a:ext>
            </a:extLst>
          </p:cNvPr>
          <p:cNvSpPr>
            <a:spLocks noGrp="1"/>
          </p:cNvSpPr>
          <p:nvPr>
            <p:ph type="pic" sz="quarter" idx="31" hasCustomPrompt="1"/>
          </p:nvPr>
        </p:nvSpPr>
        <p:spPr>
          <a:xfrm>
            <a:off x="8139167" y="1600531"/>
            <a:ext cx="3443288" cy="2011363"/>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7" name="Title 1">
            <a:extLst>
              <a:ext uri="{FF2B5EF4-FFF2-40B4-BE49-F238E27FC236}">
                <a16:creationId xmlns:a16="http://schemas.microsoft.com/office/drawing/2014/main" id="{346C58AD-8165-4314-976E-E9C166562815}"/>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9" name="Text Placeholder 10">
            <a:extLst>
              <a:ext uri="{FF2B5EF4-FFF2-40B4-BE49-F238E27FC236}">
                <a16:creationId xmlns:a16="http://schemas.microsoft.com/office/drawing/2014/main" id="{1D304E7B-C67C-4CDA-B42A-4219A10E0E91}"/>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Tree>
    <p:extLst>
      <p:ext uri="{BB962C8B-B14F-4D97-AF65-F5344CB8AC3E}">
        <p14:creationId xmlns:p14="http://schemas.microsoft.com/office/powerpoint/2010/main" val="3933221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nk Two Boxes Picture Right">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FCC85464-B4A4-4C09-8055-A827A78928C6}"/>
              </a:ext>
            </a:extLst>
          </p:cNvPr>
          <p:cNvSpPr>
            <a:spLocks noGrp="1"/>
          </p:cNvSpPr>
          <p:nvPr>
            <p:ph type="body" sz="quarter" idx="11" hasCustomPrompt="1"/>
          </p:nvPr>
        </p:nvSpPr>
        <p:spPr>
          <a:xfrm>
            <a:off x="1140115" y="1123353"/>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Slide Number Placeholder 5">
            <a:extLst>
              <a:ext uri="{FF2B5EF4-FFF2-40B4-BE49-F238E27FC236}">
                <a16:creationId xmlns:a16="http://schemas.microsoft.com/office/drawing/2014/main" id="{8DCC2E3B-3E0A-446C-98B3-84AEF2D0BCFA}"/>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13" name="Text Placeholder 4">
            <a:extLst>
              <a:ext uri="{FF2B5EF4-FFF2-40B4-BE49-F238E27FC236}">
                <a16:creationId xmlns:a16="http://schemas.microsoft.com/office/drawing/2014/main" id="{86EA5F69-871E-4622-9EF1-3C756044D8CF}"/>
              </a:ext>
            </a:extLst>
          </p:cNvPr>
          <p:cNvSpPr>
            <a:spLocks noGrp="1"/>
          </p:cNvSpPr>
          <p:nvPr>
            <p:ph type="body" sz="quarter" idx="19" hasCustomPrompt="1"/>
          </p:nvPr>
        </p:nvSpPr>
        <p:spPr>
          <a:xfrm>
            <a:off x="1140115" y="1728786"/>
            <a:ext cx="5010925" cy="1700214"/>
          </a:xfrm>
          <a:prstGeom prst="rect">
            <a:avLst/>
          </a:prstGeom>
        </p:spPr>
        <p:txBody>
          <a:bodyPr anchor="ctr"/>
          <a:lstStyle>
            <a:lvl1pPr marL="171450" indent="-171450">
              <a:lnSpc>
                <a:spcPct val="125000"/>
              </a:lnSpc>
              <a:buFont typeface="Arial" panose="020B0604020202020204" pitchFamily="34" charset="0"/>
              <a:buChar char="•"/>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4" name="Text Placeholder 11">
            <a:extLst>
              <a:ext uri="{FF2B5EF4-FFF2-40B4-BE49-F238E27FC236}">
                <a16:creationId xmlns:a16="http://schemas.microsoft.com/office/drawing/2014/main" id="{6578A5B7-FB3A-409E-A225-226E5274BDFB}"/>
              </a:ext>
            </a:extLst>
          </p:cNvPr>
          <p:cNvSpPr>
            <a:spLocks noGrp="1"/>
          </p:cNvSpPr>
          <p:nvPr>
            <p:ph type="body" sz="quarter" idx="21" hasCustomPrompt="1"/>
          </p:nvPr>
        </p:nvSpPr>
        <p:spPr>
          <a:xfrm>
            <a:off x="1140115" y="3853853"/>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8" name="Text Placeholder 4">
            <a:extLst>
              <a:ext uri="{FF2B5EF4-FFF2-40B4-BE49-F238E27FC236}">
                <a16:creationId xmlns:a16="http://schemas.microsoft.com/office/drawing/2014/main" id="{3B7F97A6-D43A-4D15-A883-0A578B08DAE3}"/>
              </a:ext>
            </a:extLst>
          </p:cNvPr>
          <p:cNvSpPr>
            <a:spLocks noGrp="1"/>
          </p:cNvSpPr>
          <p:nvPr>
            <p:ph type="body" sz="quarter" idx="22" hasCustomPrompt="1"/>
          </p:nvPr>
        </p:nvSpPr>
        <p:spPr>
          <a:xfrm>
            <a:off x="1140115" y="4459286"/>
            <a:ext cx="5010925" cy="1700214"/>
          </a:xfrm>
          <a:prstGeom prst="rect">
            <a:avLst/>
          </a:prstGeom>
        </p:spPr>
        <p:txBody>
          <a:bodyPr anchor="ctr"/>
          <a:lstStyle>
            <a:lvl1pPr marL="171450" indent="-171450">
              <a:lnSpc>
                <a:spcPct val="125000"/>
              </a:lnSpc>
              <a:buFont typeface="Arial" panose="020B0604020202020204" pitchFamily="34" charset="0"/>
              <a:buChar char="•"/>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9" name="Picture Placeholder 3">
            <a:extLst>
              <a:ext uri="{FF2B5EF4-FFF2-40B4-BE49-F238E27FC236}">
                <a16:creationId xmlns:a16="http://schemas.microsoft.com/office/drawing/2014/main" id="{A3A0858D-99FE-407B-9796-2E2806308C4B}"/>
              </a:ext>
            </a:extLst>
          </p:cNvPr>
          <p:cNvSpPr>
            <a:spLocks noGrp="1"/>
          </p:cNvSpPr>
          <p:nvPr>
            <p:ph type="pic" sz="quarter" idx="23" hasCustomPrompt="1"/>
          </p:nvPr>
        </p:nvSpPr>
        <p:spPr>
          <a:xfrm>
            <a:off x="6942660" y="1315092"/>
            <a:ext cx="3994621" cy="2278825"/>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1" name="Picture Placeholder 3">
            <a:extLst>
              <a:ext uri="{FF2B5EF4-FFF2-40B4-BE49-F238E27FC236}">
                <a16:creationId xmlns:a16="http://schemas.microsoft.com/office/drawing/2014/main" id="{A13E210B-7FD9-4754-BE2F-C6D286260E61}"/>
              </a:ext>
            </a:extLst>
          </p:cNvPr>
          <p:cNvSpPr>
            <a:spLocks noGrp="1"/>
          </p:cNvSpPr>
          <p:nvPr>
            <p:ph type="pic" sz="quarter" idx="24" hasCustomPrompt="1"/>
          </p:nvPr>
        </p:nvSpPr>
        <p:spPr>
          <a:xfrm>
            <a:off x="6942660" y="4156569"/>
            <a:ext cx="3994621" cy="2278825"/>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Tree>
    <p:extLst>
      <p:ext uri="{BB962C8B-B14F-4D97-AF65-F5344CB8AC3E}">
        <p14:creationId xmlns:p14="http://schemas.microsoft.com/office/powerpoint/2010/main" val="530861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nk Two Boxes Picture Left">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FCC85464-B4A4-4C09-8055-A827A78928C6}"/>
              </a:ext>
            </a:extLst>
          </p:cNvPr>
          <p:cNvSpPr>
            <a:spLocks noGrp="1"/>
          </p:cNvSpPr>
          <p:nvPr>
            <p:ph type="body" sz="quarter" idx="11" hasCustomPrompt="1"/>
          </p:nvPr>
        </p:nvSpPr>
        <p:spPr>
          <a:xfrm>
            <a:off x="5864515" y="120907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Slide Number Placeholder 5">
            <a:extLst>
              <a:ext uri="{FF2B5EF4-FFF2-40B4-BE49-F238E27FC236}">
                <a16:creationId xmlns:a16="http://schemas.microsoft.com/office/drawing/2014/main" id="{8DCC2E3B-3E0A-446C-98B3-84AEF2D0BCFA}"/>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13" name="Text Placeholder 4">
            <a:extLst>
              <a:ext uri="{FF2B5EF4-FFF2-40B4-BE49-F238E27FC236}">
                <a16:creationId xmlns:a16="http://schemas.microsoft.com/office/drawing/2014/main" id="{86EA5F69-871E-4622-9EF1-3C756044D8CF}"/>
              </a:ext>
            </a:extLst>
          </p:cNvPr>
          <p:cNvSpPr>
            <a:spLocks noGrp="1"/>
          </p:cNvSpPr>
          <p:nvPr>
            <p:ph type="body" sz="quarter" idx="19" hasCustomPrompt="1"/>
          </p:nvPr>
        </p:nvSpPr>
        <p:spPr>
          <a:xfrm>
            <a:off x="5864515" y="1814511"/>
            <a:ext cx="5010925" cy="1700214"/>
          </a:xfrm>
          <a:prstGeom prst="rect">
            <a:avLst/>
          </a:prstGeom>
        </p:spPr>
        <p:txBody>
          <a:bodyPr anchor="ctr"/>
          <a:lstStyle>
            <a:lvl1pPr marL="171450" indent="-171450">
              <a:lnSpc>
                <a:spcPct val="125000"/>
              </a:lnSpc>
              <a:buFont typeface="Arial" panose="020B0604020202020204" pitchFamily="34" charset="0"/>
              <a:buChar char="•"/>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4" name="Text Placeholder 11">
            <a:extLst>
              <a:ext uri="{FF2B5EF4-FFF2-40B4-BE49-F238E27FC236}">
                <a16:creationId xmlns:a16="http://schemas.microsoft.com/office/drawing/2014/main" id="{6578A5B7-FB3A-409E-A225-226E5274BDFB}"/>
              </a:ext>
            </a:extLst>
          </p:cNvPr>
          <p:cNvSpPr>
            <a:spLocks noGrp="1"/>
          </p:cNvSpPr>
          <p:nvPr>
            <p:ph type="body" sz="quarter" idx="21" hasCustomPrompt="1"/>
          </p:nvPr>
        </p:nvSpPr>
        <p:spPr>
          <a:xfrm>
            <a:off x="5864515" y="393957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8" name="Text Placeholder 4">
            <a:extLst>
              <a:ext uri="{FF2B5EF4-FFF2-40B4-BE49-F238E27FC236}">
                <a16:creationId xmlns:a16="http://schemas.microsoft.com/office/drawing/2014/main" id="{3B7F97A6-D43A-4D15-A883-0A578B08DAE3}"/>
              </a:ext>
            </a:extLst>
          </p:cNvPr>
          <p:cNvSpPr>
            <a:spLocks noGrp="1"/>
          </p:cNvSpPr>
          <p:nvPr>
            <p:ph type="body" sz="quarter" idx="22" hasCustomPrompt="1"/>
          </p:nvPr>
        </p:nvSpPr>
        <p:spPr>
          <a:xfrm>
            <a:off x="5864515" y="4545011"/>
            <a:ext cx="5010925" cy="1700214"/>
          </a:xfrm>
          <a:prstGeom prst="rect">
            <a:avLst/>
          </a:prstGeom>
        </p:spPr>
        <p:txBody>
          <a:bodyPr anchor="ctr"/>
          <a:lstStyle>
            <a:lvl1pPr marL="171450" indent="-171450">
              <a:lnSpc>
                <a:spcPct val="125000"/>
              </a:lnSpc>
              <a:buFont typeface="Arial" panose="020B0604020202020204" pitchFamily="34" charset="0"/>
              <a:buChar char="•"/>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9" name="Picture Placeholder 3">
            <a:extLst>
              <a:ext uri="{FF2B5EF4-FFF2-40B4-BE49-F238E27FC236}">
                <a16:creationId xmlns:a16="http://schemas.microsoft.com/office/drawing/2014/main" id="{D39A1F9F-1E13-46D5-9F39-569072D05313}"/>
              </a:ext>
            </a:extLst>
          </p:cNvPr>
          <p:cNvSpPr>
            <a:spLocks noGrp="1"/>
          </p:cNvSpPr>
          <p:nvPr>
            <p:ph type="pic" sz="quarter" idx="23" hasCustomPrompt="1"/>
          </p:nvPr>
        </p:nvSpPr>
        <p:spPr>
          <a:xfrm>
            <a:off x="1081253" y="1124923"/>
            <a:ext cx="3994621" cy="2278825"/>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1" name="Picture Placeholder 3">
            <a:extLst>
              <a:ext uri="{FF2B5EF4-FFF2-40B4-BE49-F238E27FC236}">
                <a16:creationId xmlns:a16="http://schemas.microsoft.com/office/drawing/2014/main" id="{C123B031-94D7-4408-847C-DBA735829081}"/>
              </a:ext>
            </a:extLst>
          </p:cNvPr>
          <p:cNvSpPr>
            <a:spLocks noGrp="1"/>
          </p:cNvSpPr>
          <p:nvPr>
            <p:ph type="pic" sz="quarter" idx="24" hasCustomPrompt="1"/>
          </p:nvPr>
        </p:nvSpPr>
        <p:spPr>
          <a:xfrm>
            <a:off x="1081253" y="3966400"/>
            <a:ext cx="3994621" cy="2278825"/>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Tree>
    <p:extLst>
      <p:ext uri="{BB962C8B-B14F-4D97-AF65-F5344CB8AC3E}">
        <p14:creationId xmlns:p14="http://schemas.microsoft.com/office/powerpoint/2010/main" val="3389933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nk 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8130C4-4EA4-4DF7-973E-B2D91666FB3E}"/>
              </a:ext>
            </a:extLst>
          </p:cNvPr>
          <p:cNvSpPr>
            <a:spLocks noGrp="1"/>
          </p:cNvSpPr>
          <p:nvPr>
            <p:ph type="sldNum" sz="quarter" idx="10"/>
          </p:nvPr>
        </p:nvSpPr>
        <p:spPr/>
        <p:txBody>
          <a:bodyPr/>
          <a:lstStyle/>
          <a:p>
            <a:fld id="{0BCC6C51-1D3E-43F1-B769-52E1A323BDDD}" type="slidenum">
              <a:rPr lang="en-GB" smtClean="0"/>
              <a:pPr/>
              <a:t>‹#›</a:t>
            </a:fld>
            <a:endParaRPr lang="en-GB" dirty="0"/>
          </a:p>
        </p:txBody>
      </p:sp>
      <p:sp>
        <p:nvSpPr>
          <p:cNvPr id="6" name="Title 1">
            <a:extLst>
              <a:ext uri="{FF2B5EF4-FFF2-40B4-BE49-F238E27FC236}">
                <a16:creationId xmlns:a16="http://schemas.microsoft.com/office/drawing/2014/main" id="{9F7BA8AC-4BAE-490B-8D97-B10D00C4FB8B}"/>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7" name="Text Placeholder 10">
            <a:extLst>
              <a:ext uri="{FF2B5EF4-FFF2-40B4-BE49-F238E27FC236}">
                <a16:creationId xmlns:a16="http://schemas.microsoft.com/office/drawing/2014/main" id="{B8EB3049-D634-45DB-B9D2-FA2008D59503}"/>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9" name="Table Placeholder 8">
            <a:extLst>
              <a:ext uri="{FF2B5EF4-FFF2-40B4-BE49-F238E27FC236}">
                <a16:creationId xmlns:a16="http://schemas.microsoft.com/office/drawing/2014/main" id="{312A3C54-F863-425B-A745-860CF9EFE39B}"/>
              </a:ext>
            </a:extLst>
          </p:cNvPr>
          <p:cNvSpPr>
            <a:spLocks noGrp="1"/>
          </p:cNvSpPr>
          <p:nvPr>
            <p:ph type="tbl" sz="quarter" idx="14" hasCustomPrompt="1"/>
          </p:nvPr>
        </p:nvSpPr>
        <p:spPr>
          <a:xfrm>
            <a:off x="1698859" y="2214563"/>
            <a:ext cx="8850430" cy="3820477"/>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table]</a:t>
            </a:r>
          </a:p>
        </p:txBody>
      </p:sp>
    </p:spTree>
    <p:extLst>
      <p:ext uri="{BB962C8B-B14F-4D97-AF65-F5344CB8AC3E}">
        <p14:creationId xmlns:p14="http://schemas.microsoft.com/office/powerpoint/2010/main" val="2774589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Orange_Half laptop with boxe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D1894-AF69-9948-B1B0-2E99F96D2B40}"/>
              </a:ext>
            </a:extLst>
          </p:cNvPr>
          <p:cNvSpPr/>
          <p:nvPr userDrawn="1"/>
        </p:nvSpPr>
        <p:spPr>
          <a:xfrm>
            <a:off x="4039565" y="0"/>
            <a:ext cx="81524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DA81624-281F-6D42-AEBC-590F2242B2FD}"/>
              </a:ext>
            </a:extLst>
          </p:cNvPr>
          <p:cNvSpPr/>
          <p:nvPr userDrawn="1"/>
        </p:nvSpPr>
        <p:spPr>
          <a:xfrm>
            <a:off x="2320034" y="1536700"/>
            <a:ext cx="3775966" cy="4262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4707063-110C-4C48-8AF3-8F12C247D9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0558" y="1659666"/>
            <a:ext cx="6162284" cy="3538667"/>
          </a:xfrm>
          <a:prstGeom prst="rect">
            <a:avLst/>
          </a:prstGeom>
        </p:spPr>
      </p:pic>
      <p:sp>
        <p:nvSpPr>
          <p:cNvPr id="12" name="Text Placeholder 11">
            <a:extLst>
              <a:ext uri="{FF2B5EF4-FFF2-40B4-BE49-F238E27FC236}">
                <a16:creationId xmlns:a16="http://schemas.microsoft.com/office/drawing/2014/main" id="{B85EA9FF-42DC-BD4C-BD43-0CB51C81B8C5}"/>
              </a:ext>
            </a:extLst>
          </p:cNvPr>
          <p:cNvSpPr>
            <a:spLocks noGrp="1"/>
          </p:cNvSpPr>
          <p:nvPr>
            <p:ph type="body" sz="quarter" idx="11" hasCustomPrompt="1"/>
          </p:nvPr>
        </p:nvSpPr>
        <p:spPr>
          <a:xfrm>
            <a:off x="830163" y="156013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Text Placeholder 11">
            <a:extLst>
              <a:ext uri="{FF2B5EF4-FFF2-40B4-BE49-F238E27FC236}">
                <a16:creationId xmlns:a16="http://schemas.microsoft.com/office/drawing/2014/main" id="{4BA71424-972D-8946-8DBF-3E36ADCA36F4}"/>
              </a:ext>
            </a:extLst>
          </p:cNvPr>
          <p:cNvSpPr>
            <a:spLocks noGrp="1"/>
          </p:cNvSpPr>
          <p:nvPr>
            <p:ph type="body" sz="quarter" idx="12" hasCustomPrompt="1"/>
          </p:nvPr>
        </p:nvSpPr>
        <p:spPr>
          <a:xfrm>
            <a:off x="1940176" y="2007982"/>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4" name="Slide Number Placeholder 5">
            <a:extLst>
              <a:ext uri="{FF2B5EF4-FFF2-40B4-BE49-F238E27FC236}">
                <a16:creationId xmlns:a16="http://schemas.microsoft.com/office/drawing/2014/main" id="{7E3743DC-CF76-4BDC-AD73-5337F619BF1D}"/>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pic>
        <p:nvPicPr>
          <p:cNvPr id="18" name="Picture 17">
            <a:extLst>
              <a:ext uri="{FF2B5EF4-FFF2-40B4-BE49-F238E27FC236}">
                <a16:creationId xmlns:a16="http://schemas.microsoft.com/office/drawing/2014/main" id="{4EECC51D-D274-4E31-A6AF-98F9107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4" name="Picture Placeholder 3">
            <a:extLst>
              <a:ext uri="{FF2B5EF4-FFF2-40B4-BE49-F238E27FC236}">
                <a16:creationId xmlns:a16="http://schemas.microsoft.com/office/drawing/2014/main" id="{72249514-0049-46BC-B732-24798ABC1F8D}"/>
              </a:ext>
            </a:extLst>
          </p:cNvPr>
          <p:cNvSpPr>
            <a:spLocks noGrp="1"/>
          </p:cNvSpPr>
          <p:nvPr>
            <p:ph type="pic" sz="quarter" idx="21" hasCustomPrompt="1"/>
          </p:nvPr>
        </p:nvSpPr>
        <p:spPr>
          <a:xfrm>
            <a:off x="6554913" y="1875034"/>
            <a:ext cx="4806826" cy="2994917"/>
          </a:xfrm>
          <a:prstGeom prst="rect">
            <a:avLst/>
          </a:prstGeom>
        </p:spPr>
        <p:txBody>
          <a:bodyPr anchor="ctr"/>
          <a:lstStyle>
            <a:lvl1pPr marL="0" indent="0" algn="ctr">
              <a:buNone/>
              <a:defRPr sz="2000">
                <a:latin typeface="Futura (Light)" panose="020B7200000000000000" pitchFamily="34" charset="0"/>
              </a:defRPr>
            </a:lvl1pPr>
          </a:lstStyle>
          <a:p>
            <a:r>
              <a:rPr lang="en-GB" dirty="0"/>
              <a:t>[insert picture]</a:t>
            </a:r>
          </a:p>
        </p:txBody>
      </p:sp>
      <p:sp>
        <p:nvSpPr>
          <p:cNvPr id="13" name="Text Placeholder 3">
            <a:extLst>
              <a:ext uri="{FF2B5EF4-FFF2-40B4-BE49-F238E27FC236}">
                <a16:creationId xmlns:a16="http://schemas.microsoft.com/office/drawing/2014/main" id="{F2557963-5673-48B5-8CE7-C78EBEFAB3E9}"/>
              </a:ext>
            </a:extLst>
          </p:cNvPr>
          <p:cNvSpPr>
            <a:spLocks noGrp="1"/>
          </p:cNvSpPr>
          <p:nvPr>
            <p:ph type="body" sz="quarter" idx="26"/>
          </p:nvPr>
        </p:nvSpPr>
        <p:spPr>
          <a:xfrm>
            <a:off x="771633" y="2845888"/>
            <a:ext cx="5098925" cy="2823727"/>
          </a:xfrm>
          <a:prstGeom prst="rect">
            <a:avLst/>
          </a:prstGeom>
          <a:solidFill>
            <a:schemeClr val="bg1"/>
          </a:solidFill>
          <a:ln>
            <a:solidFill>
              <a:schemeClr val="bg1"/>
            </a:solidFill>
          </a:ln>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933401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Half laptop with boxe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D1894-AF69-9948-B1B0-2E99F96D2B40}"/>
              </a:ext>
            </a:extLst>
          </p:cNvPr>
          <p:cNvSpPr/>
          <p:nvPr userDrawn="1"/>
        </p:nvSpPr>
        <p:spPr>
          <a:xfrm>
            <a:off x="4039565" y="0"/>
            <a:ext cx="81524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DA81624-281F-6D42-AEBC-590F2242B2FD}"/>
              </a:ext>
            </a:extLst>
          </p:cNvPr>
          <p:cNvSpPr/>
          <p:nvPr userDrawn="1"/>
        </p:nvSpPr>
        <p:spPr>
          <a:xfrm>
            <a:off x="2320034" y="1536700"/>
            <a:ext cx="3775966" cy="4262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B85EA9FF-42DC-BD4C-BD43-0CB51C81B8C5}"/>
              </a:ext>
            </a:extLst>
          </p:cNvPr>
          <p:cNvSpPr>
            <a:spLocks noGrp="1"/>
          </p:cNvSpPr>
          <p:nvPr>
            <p:ph type="body" sz="quarter" idx="11" hasCustomPrompt="1"/>
          </p:nvPr>
        </p:nvSpPr>
        <p:spPr>
          <a:xfrm>
            <a:off x="830163" y="156013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Text Placeholder 11">
            <a:extLst>
              <a:ext uri="{FF2B5EF4-FFF2-40B4-BE49-F238E27FC236}">
                <a16:creationId xmlns:a16="http://schemas.microsoft.com/office/drawing/2014/main" id="{4BA71424-972D-8946-8DBF-3E36ADCA36F4}"/>
              </a:ext>
            </a:extLst>
          </p:cNvPr>
          <p:cNvSpPr>
            <a:spLocks noGrp="1"/>
          </p:cNvSpPr>
          <p:nvPr>
            <p:ph type="body" sz="quarter" idx="12" hasCustomPrompt="1"/>
          </p:nvPr>
        </p:nvSpPr>
        <p:spPr>
          <a:xfrm>
            <a:off x="1940176" y="2007982"/>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4" name="Slide Number Placeholder 5">
            <a:extLst>
              <a:ext uri="{FF2B5EF4-FFF2-40B4-BE49-F238E27FC236}">
                <a16:creationId xmlns:a16="http://schemas.microsoft.com/office/drawing/2014/main" id="{7E3743DC-CF76-4BDC-AD73-5337F619BF1D}"/>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pic>
        <p:nvPicPr>
          <p:cNvPr id="15" name="Picture 14">
            <a:extLst>
              <a:ext uri="{FF2B5EF4-FFF2-40B4-BE49-F238E27FC236}">
                <a16:creationId xmlns:a16="http://schemas.microsoft.com/office/drawing/2014/main" id="{F30208B6-9E1F-4C94-BD6C-1E788E3E7A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58305" y="842780"/>
            <a:ext cx="2497295" cy="5101771"/>
          </a:xfrm>
          <a:prstGeom prst="rect">
            <a:avLst/>
          </a:prstGeom>
        </p:spPr>
      </p:pic>
      <p:pic>
        <p:nvPicPr>
          <p:cNvPr id="19" name="Picture 18">
            <a:extLst>
              <a:ext uri="{FF2B5EF4-FFF2-40B4-BE49-F238E27FC236}">
                <a16:creationId xmlns:a16="http://schemas.microsoft.com/office/drawing/2014/main" id="{D8A58A70-D778-40C3-A2BC-543A1D7C74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4" name="Picture Placeholder 3">
            <a:extLst>
              <a:ext uri="{FF2B5EF4-FFF2-40B4-BE49-F238E27FC236}">
                <a16:creationId xmlns:a16="http://schemas.microsoft.com/office/drawing/2014/main" id="{590FA3C9-546E-4E40-9E3C-184ED94A4635}"/>
              </a:ext>
            </a:extLst>
          </p:cNvPr>
          <p:cNvSpPr>
            <a:spLocks noGrp="1"/>
          </p:cNvSpPr>
          <p:nvPr>
            <p:ph type="pic" sz="quarter" idx="21" hasCustomPrompt="1"/>
          </p:nvPr>
        </p:nvSpPr>
        <p:spPr>
          <a:xfrm>
            <a:off x="7823200" y="1469276"/>
            <a:ext cx="2189163" cy="3836988"/>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3" name="Text Placeholder 3">
            <a:extLst>
              <a:ext uri="{FF2B5EF4-FFF2-40B4-BE49-F238E27FC236}">
                <a16:creationId xmlns:a16="http://schemas.microsoft.com/office/drawing/2014/main" id="{9DC0FEC3-290A-4F1A-94DC-0C9AA0D6B8CB}"/>
              </a:ext>
            </a:extLst>
          </p:cNvPr>
          <p:cNvSpPr>
            <a:spLocks noGrp="1"/>
          </p:cNvSpPr>
          <p:nvPr>
            <p:ph type="body" sz="quarter" idx="26"/>
          </p:nvPr>
        </p:nvSpPr>
        <p:spPr>
          <a:xfrm>
            <a:off x="771633" y="2845888"/>
            <a:ext cx="5098925" cy="2823727"/>
          </a:xfrm>
          <a:prstGeom prst="rect">
            <a:avLst/>
          </a:prstGeom>
          <a:solidFill>
            <a:schemeClr val="bg1"/>
          </a:solidFill>
          <a:ln>
            <a:solidFill>
              <a:schemeClr val="bg1"/>
            </a:solidFill>
          </a:ln>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141131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range_Half iPad with boxe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D1894-AF69-9948-B1B0-2E99F96D2B40}"/>
              </a:ext>
            </a:extLst>
          </p:cNvPr>
          <p:cNvSpPr/>
          <p:nvPr userDrawn="1"/>
        </p:nvSpPr>
        <p:spPr>
          <a:xfrm>
            <a:off x="4039565" y="0"/>
            <a:ext cx="81524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DA81624-281F-6D42-AEBC-590F2242B2FD}"/>
              </a:ext>
            </a:extLst>
          </p:cNvPr>
          <p:cNvSpPr/>
          <p:nvPr userDrawn="1"/>
        </p:nvSpPr>
        <p:spPr>
          <a:xfrm>
            <a:off x="2320034" y="1536700"/>
            <a:ext cx="3775966" cy="4262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B85EA9FF-42DC-BD4C-BD43-0CB51C81B8C5}"/>
              </a:ext>
            </a:extLst>
          </p:cNvPr>
          <p:cNvSpPr>
            <a:spLocks noGrp="1"/>
          </p:cNvSpPr>
          <p:nvPr>
            <p:ph type="body" sz="quarter" idx="11" hasCustomPrompt="1"/>
          </p:nvPr>
        </p:nvSpPr>
        <p:spPr>
          <a:xfrm>
            <a:off x="830163" y="156013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Text Placeholder 11">
            <a:extLst>
              <a:ext uri="{FF2B5EF4-FFF2-40B4-BE49-F238E27FC236}">
                <a16:creationId xmlns:a16="http://schemas.microsoft.com/office/drawing/2014/main" id="{4BA71424-972D-8946-8DBF-3E36ADCA36F4}"/>
              </a:ext>
            </a:extLst>
          </p:cNvPr>
          <p:cNvSpPr>
            <a:spLocks noGrp="1"/>
          </p:cNvSpPr>
          <p:nvPr>
            <p:ph type="body" sz="quarter" idx="12" hasCustomPrompt="1"/>
          </p:nvPr>
        </p:nvSpPr>
        <p:spPr>
          <a:xfrm>
            <a:off x="1940176" y="2007982"/>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4" name="Slide Number Placeholder 5">
            <a:extLst>
              <a:ext uri="{FF2B5EF4-FFF2-40B4-BE49-F238E27FC236}">
                <a16:creationId xmlns:a16="http://schemas.microsoft.com/office/drawing/2014/main" id="{7E3743DC-CF76-4BDC-AD73-5337F619BF1D}"/>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pic>
        <p:nvPicPr>
          <p:cNvPr id="19" name="Picture 18">
            <a:extLst>
              <a:ext uri="{FF2B5EF4-FFF2-40B4-BE49-F238E27FC236}">
                <a16:creationId xmlns:a16="http://schemas.microsoft.com/office/drawing/2014/main" id="{D8A58A70-D778-40C3-A2BC-543A1D7C74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pic>
        <p:nvPicPr>
          <p:cNvPr id="17" name="Picture 16">
            <a:extLst>
              <a:ext uri="{FF2B5EF4-FFF2-40B4-BE49-F238E27FC236}">
                <a16:creationId xmlns:a16="http://schemas.microsoft.com/office/drawing/2014/main" id="{F1F137BB-27C6-436C-AD5F-12A81438174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25360" y="743958"/>
            <a:ext cx="3775965" cy="5370083"/>
          </a:xfrm>
          <a:prstGeom prst="rect">
            <a:avLst/>
          </a:prstGeom>
        </p:spPr>
      </p:pic>
      <p:sp>
        <p:nvSpPr>
          <p:cNvPr id="13" name="Picture Placeholder 3">
            <a:extLst>
              <a:ext uri="{FF2B5EF4-FFF2-40B4-BE49-F238E27FC236}">
                <a16:creationId xmlns:a16="http://schemas.microsoft.com/office/drawing/2014/main" id="{3F460673-F9C8-4EA0-9962-77D43E3365CF}"/>
              </a:ext>
            </a:extLst>
          </p:cNvPr>
          <p:cNvSpPr>
            <a:spLocks noGrp="1"/>
          </p:cNvSpPr>
          <p:nvPr>
            <p:ph type="pic" sz="quarter" idx="21" hasCustomPrompt="1"/>
          </p:nvPr>
        </p:nvSpPr>
        <p:spPr>
          <a:xfrm>
            <a:off x="7386674" y="1217487"/>
            <a:ext cx="3241942" cy="4376791"/>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5" name="Text Placeholder 3">
            <a:extLst>
              <a:ext uri="{FF2B5EF4-FFF2-40B4-BE49-F238E27FC236}">
                <a16:creationId xmlns:a16="http://schemas.microsoft.com/office/drawing/2014/main" id="{99ACA729-C9B9-4138-A827-DFF7EC231CAB}"/>
              </a:ext>
            </a:extLst>
          </p:cNvPr>
          <p:cNvSpPr>
            <a:spLocks noGrp="1"/>
          </p:cNvSpPr>
          <p:nvPr>
            <p:ph type="body" sz="quarter" idx="26"/>
          </p:nvPr>
        </p:nvSpPr>
        <p:spPr>
          <a:xfrm>
            <a:off x="771633" y="2845888"/>
            <a:ext cx="5098925" cy="2823727"/>
          </a:xfrm>
          <a:prstGeom prst="rect">
            <a:avLst/>
          </a:prstGeom>
          <a:solidFill>
            <a:schemeClr val="bg1"/>
          </a:solidFill>
          <a:ln>
            <a:solidFill>
              <a:schemeClr val="bg1"/>
            </a:solidFill>
          </a:ln>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07994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range_ banner with phon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FDA3F9-C008-FA43-946B-937E358FBA12}"/>
              </a:ext>
            </a:extLst>
          </p:cNvPr>
          <p:cNvSpPr/>
          <p:nvPr userDrawn="1"/>
        </p:nvSpPr>
        <p:spPr>
          <a:xfrm>
            <a:off x="1" y="1638300"/>
            <a:ext cx="12192000" cy="3395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1B04ABD-9B19-2A4F-9F45-A87B634918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58305" y="842780"/>
            <a:ext cx="2497295" cy="5101771"/>
          </a:xfrm>
          <a:prstGeom prst="rect">
            <a:avLst/>
          </a:prstGeom>
        </p:spPr>
      </p:pic>
      <p:sp>
        <p:nvSpPr>
          <p:cNvPr id="10" name="Text Placeholder 11">
            <a:extLst>
              <a:ext uri="{FF2B5EF4-FFF2-40B4-BE49-F238E27FC236}">
                <a16:creationId xmlns:a16="http://schemas.microsoft.com/office/drawing/2014/main" id="{FCC85464-B4A4-4C09-8055-A827A78928C6}"/>
              </a:ext>
            </a:extLst>
          </p:cNvPr>
          <p:cNvSpPr>
            <a:spLocks noGrp="1"/>
          </p:cNvSpPr>
          <p:nvPr>
            <p:ph type="body" sz="quarter" idx="11" hasCustomPrompt="1"/>
          </p:nvPr>
        </p:nvSpPr>
        <p:spPr>
          <a:xfrm>
            <a:off x="873415" y="1896043"/>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1" name="Text Placeholder 11">
            <a:extLst>
              <a:ext uri="{FF2B5EF4-FFF2-40B4-BE49-F238E27FC236}">
                <a16:creationId xmlns:a16="http://schemas.microsoft.com/office/drawing/2014/main" id="{F40C5352-08D0-4F87-8BA3-E7E604B3AE49}"/>
              </a:ext>
            </a:extLst>
          </p:cNvPr>
          <p:cNvSpPr>
            <a:spLocks noGrp="1"/>
          </p:cNvSpPr>
          <p:nvPr>
            <p:ph type="body" sz="quarter" idx="12" hasCustomPrompt="1"/>
          </p:nvPr>
        </p:nvSpPr>
        <p:spPr>
          <a:xfrm>
            <a:off x="1983428" y="2343887"/>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6" name="Slide Number Placeholder 5">
            <a:extLst>
              <a:ext uri="{FF2B5EF4-FFF2-40B4-BE49-F238E27FC236}">
                <a16:creationId xmlns:a16="http://schemas.microsoft.com/office/drawing/2014/main" id="{8DCC2E3B-3E0A-446C-98B3-84AEF2D0BCFA}"/>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9" name="Picture Placeholder 3">
            <a:extLst>
              <a:ext uri="{FF2B5EF4-FFF2-40B4-BE49-F238E27FC236}">
                <a16:creationId xmlns:a16="http://schemas.microsoft.com/office/drawing/2014/main" id="{3306AB39-6610-4034-B0B3-402A1EC8CF20}"/>
              </a:ext>
            </a:extLst>
          </p:cNvPr>
          <p:cNvSpPr>
            <a:spLocks noGrp="1"/>
          </p:cNvSpPr>
          <p:nvPr>
            <p:ph type="pic" sz="quarter" idx="21" hasCustomPrompt="1"/>
          </p:nvPr>
        </p:nvSpPr>
        <p:spPr>
          <a:xfrm>
            <a:off x="7818113" y="1473968"/>
            <a:ext cx="2172236" cy="3842908"/>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3" name="Text Placeholder 3">
            <a:extLst>
              <a:ext uri="{FF2B5EF4-FFF2-40B4-BE49-F238E27FC236}">
                <a16:creationId xmlns:a16="http://schemas.microsoft.com/office/drawing/2014/main" id="{C8204E5D-4C4A-4B58-81C9-6523584F302C}"/>
              </a:ext>
            </a:extLst>
          </p:cNvPr>
          <p:cNvSpPr>
            <a:spLocks noGrp="1"/>
          </p:cNvSpPr>
          <p:nvPr>
            <p:ph type="body" sz="quarter" idx="26"/>
          </p:nvPr>
        </p:nvSpPr>
        <p:spPr>
          <a:xfrm>
            <a:off x="791403" y="3174574"/>
            <a:ext cx="5098925" cy="1617373"/>
          </a:xfrm>
          <a:prstGeom prst="rect">
            <a:avLst/>
          </a:prstGeom>
          <a:noFill/>
          <a:ln>
            <a:noFill/>
          </a:ln>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6110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ange 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721CC9-E3B5-449A-8A8F-9BE358D158AA}"/>
              </a:ext>
            </a:extLst>
          </p:cNvPr>
          <p:cNvSpPr/>
          <p:nvPr userDrawn="1"/>
        </p:nvSpPr>
        <p:spPr>
          <a:xfrm>
            <a:off x="0" y="3498351"/>
            <a:ext cx="5095982" cy="2399016"/>
          </a:xfrm>
          <a:prstGeom prst="rect">
            <a:avLst/>
          </a:prstGeom>
          <a:solidFill>
            <a:schemeClr val="accent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6" name="Text Placeholder 11">
            <a:extLst>
              <a:ext uri="{FF2B5EF4-FFF2-40B4-BE49-F238E27FC236}">
                <a16:creationId xmlns:a16="http://schemas.microsoft.com/office/drawing/2014/main" id="{278CFFD8-9F9B-A54A-A6D4-A923D63B3B59}"/>
              </a:ext>
            </a:extLst>
          </p:cNvPr>
          <p:cNvSpPr>
            <a:spLocks noGrp="1"/>
          </p:cNvSpPr>
          <p:nvPr>
            <p:ph type="body" sz="quarter" idx="11" hasCustomPrompt="1"/>
          </p:nvPr>
        </p:nvSpPr>
        <p:spPr>
          <a:xfrm>
            <a:off x="322125" y="4133254"/>
            <a:ext cx="3119438" cy="466126"/>
          </a:xfrm>
          <a:prstGeom prst="rect">
            <a:avLst/>
          </a:prstGeom>
        </p:spPr>
        <p:txBody>
          <a:bodyPr anchor="ctr"/>
          <a:lstStyle>
            <a:lvl1pPr marL="0" indent="0">
              <a:buNone/>
              <a:defRPr sz="5000">
                <a:solidFill>
                  <a:srgbClr val="221E1F"/>
                </a:solidFill>
                <a:latin typeface="Futura (Light)" panose="020B7200000000000000" pitchFamily="34" charset="0"/>
              </a:defRPr>
            </a:lvl1pPr>
          </a:lstStyle>
          <a:p>
            <a:pPr lvl="0"/>
            <a:r>
              <a:rPr lang="en-GB" dirty="0"/>
              <a:t>TITLE</a:t>
            </a:r>
            <a:endParaRPr lang="en-US" dirty="0"/>
          </a:p>
        </p:txBody>
      </p:sp>
      <p:sp>
        <p:nvSpPr>
          <p:cNvPr id="17" name="Text Placeholder 11">
            <a:extLst>
              <a:ext uri="{FF2B5EF4-FFF2-40B4-BE49-F238E27FC236}">
                <a16:creationId xmlns:a16="http://schemas.microsoft.com/office/drawing/2014/main" id="{540C50CE-61D0-2343-9282-CBDEDA84C8C9}"/>
              </a:ext>
            </a:extLst>
          </p:cNvPr>
          <p:cNvSpPr>
            <a:spLocks noGrp="1"/>
          </p:cNvSpPr>
          <p:nvPr>
            <p:ph type="body" sz="quarter" idx="12" hasCustomPrompt="1"/>
          </p:nvPr>
        </p:nvSpPr>
        <p:spPr>
          <a:xfrm>
            <a:off x="322125" y="4461949"/>
            <a:ext cx="3902634" cy="821171"/>
          </a:xfrm>
          <a:prstGeom prst="rect">
            <a:avLst/>
          </a:prstGeom>
        </p:spPr>
        <p:txBody>
          <a:bodyPr anchor="ctr"/>
          <a:lstStyle>
            <a:lvl1pPr marL="0" indent="0">
              <a:buNone/>
              <a:defRPr sz="7200" b="0" i="1">
                <a:solidFill>
                  <a:srgbClr val="221E1F"/>
                </a:solidFill>
                <a:latin typeface="Crimson Text" panose="02000503000000000000" pitchFamily="2" charset="77"/>
              </a:defRPr>
            </a:lvl1pPr>
          </a:lstStyle>
          <a:p>
            <a:pPr lvl="0"/>
            <a:r>
              <a:rPr lang="en-GB" dirty="0"/>
              <a:t>goes here</a:t>
            </a:r>
            <a:endParaRPr lang="en-US" dirty="0"/>
          </a:p>
        </p:txBody>
      </p:sp>
      <p:sp>
        <p:nvSpPr>
          <p:cNvPr id="6" name="Slide Number Placeholder 5">
            <a:extLst>
              <a:ext uri="{FF2B5EF4-FFF2-40B4-BE49-F238E27FC236}">
                <a16:creationId xmlns:a16="http://schemas.microsoft.com/office/drawing/2014/main" id="{F3A744FA-A94E-4AFD-824B-7A2E4D5128C1}"/>
              </a:ext>
            </a:extLst>
          </p:cNvPr>
          <p:cNvSpPr>
            <a:spLocks noGrp="1"/>
          </p:cNvSpPr>
          <p:nvPr>
            <p:ph type="sldNum" sz="quarter" idx="14"/>
          </p:nvPr>
        </p:nvSpPr>
        <p:spPr>
          <a:xfrm>
            <a:off x="9448800" y="6492875"/>
            <a:ext cx="2743200" cy="365125"/>
          </a:xfrm>
        </p:spPr>
        <p:txBody>
          <a:bodyPr/>
          <a:lstStyle/>
          <a:p>
            <a:fld id="{0BCC6C51-1D3E-43F1-B769-52E1A323BDDD}" type="slidenum">
              <a:rPr lang="en-GB" smtClean="0"/>
              <a:t>‹#›</a:t>
            </a:fld>
            <a:endParaRPr lang="en-GB" dirty="0"/>
          </a:p>
        </p:txBody>
      </p:sp>
    </p:spTree>
    <p:extLst>
      <p:ext uri="{BB962C8B-B14F-4D97-AF65-F5344CB8AC3E}">
        <p14:creationId xmlns:p14="http://schemas.microsoft.com/office/powerpoint/2010/main" val="101924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nk Intro and Title">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43DE3683-BB60-0446-A369-F87310247146}"/>
              </a:ext>
            </a:extLst>
          </p:cNvPr>
          <p:cNvSpPr>
            <a:spLocks noGrp="1"/>
          </p:cNvSpPr>
          <p:nvPr>
            <p:ph type="body" sz="quarter" idx="11" hasCustomPrompt="1"/>
          </p:nvPr>
        </p:nvSpPr>
        <p:spPr>
          <a:xfrm>
            <a:off x="1726091" y="3429000"/>
            <a:ext cx="3571310" cy="980222"/>
          </a:xfrm>
          <a:prstGeom prst="rect">
            <a:avLst/>
          </a:prstGeom>
        </p:spPr>
        <p:txBody>
          <a:bodyPr anchor="ctr"/>
          <a:lstStyle>
            <a:lvl1pPr marL="0" indent="0">
              <a:buNone/>
              <a:defRPr sz="4800" b="0" i="0">
                <a:solidFill>
                  <a:srgbClr val="221E1F"/>
                </a:solidFill>
                <a:latin typeface="+mn-lt"/>
              </a:defRPr>
            </a:lvl1pPr>
          </a:lstStyle>
          <a:p>
            <a:pPr lvl="0"/>
            <a:r>
              <a:rPr lang="en-GB" dirty="0"/>
              <a:t>HEADER</a:t>
            </a:r>
            <a:endParaRPr lang="en-US" dirty="0"/>
          </a:p>
        </p:txBody>
      </p:sp>
      <p:sp>
        <p:nvSpPr>
          <p:cNvPr id="7" name="Text Placeholder 11">
            <a:extLst>
              <a:ext uri="{FF2B5EF4-FFF2-40B4-BE49-F238E27FC236}">
                <a16:creationId xmlns:a16="http://schemas.microsoft.com/office/drawing/2014/main" id="{10CBD3FA-8D54-9F4D-A113-1540CF54A6E8}"/>
              </a:ext>
            </a:extLst>
          </p:cNvPr>
          <p:cNvSpPr>
            <a:spLocks noGrp="1"/>
          </p:cNvSpPr>
          <p:nvPr>
            <p:ph type="body" sz="quarter" idx="12" hasCustomPrompt="1"/>
          </p:nvPr>
        </p:nvSpPr>
        <p:spPr>
          <a:xfrm>
            <a:off x="1099771" y="2525465"/>
            <a:ext cx="3219560" cy="903535"/>
          </a:xfrm>
          <a:prstGeom prst="rect">
            <a:avLst/>
          </a:prstGeom>
        </p:spPr>
        <p:txBody>
          <a:bodyPr anchor="ctr"/>
          <a:lstStyle>
            <a:lvl1pPr marL="0" indent="0">
              <a:buNone/>
              <a:defRPr sz="6600" b="0" i="1">
                <a:solidFill>
                  <a:srgbClr val="221E1F"/>
                </a:solidFill>
                <a:latin typeface="Crimson Text" panose="02000503000000000000" pitchFamily="2" charset="77"/>
              </a:defRPr>
            </a:lvl1pPr>
          </a:lstStyle>
          <a:p>
            <a:pPr lvl="0"/>
            <a:r>
              <a:rPr lang="en-GB" dirty="0"/>
              <a:t>header</a:t>
            </a:r>
            <a:endParaRPr lang="en-US" dirty="0"/>
          </a:p>
        </p:txBody>
      </p:sp>
      <p:sp>
        <p:nvSpPr>
          <p:cNvPr id="9" name="Text Placeholder 4">
            <a:extLst>
              <a:ext uri="{FF2B5EF4-FFF2-40B4-BE49-F238E27FC236}">
                <a16:creationId xmlns:a16="http://schemas.microsoft.com/office/drawing/2014/main" id="{0EC4C52E-F0B8-CA45-B1CD-A93DD511554A}"/>
              </a:ext>
            </a:extLst>
          </p:cNvPr>
          <p:cNvSpPr>
            <a:spLocks noGrp="1"/>
          </p:cNvSpPr>
          <p:nvPr>
            <p:ph type="body" sz="quarter" idx="19" hasCustomPrompt="1"/>
          </p:nvPr>
        </p:nvSpPr>
        <p:spPr>
          <a:xfrm>
            <a:off x="5848873" y="1532045"/>
            <a:ext cx="5191277" cy="4057886"/>
          </a:xfrm>
          <a:prstGeom prst="rect">
            <a:avLst/>
          </a:prstGeom>
        </p:spPr>
        <p:txBody>
          <a:bodyPr anchor="ctr"/>
          <a:lstStyle>
            <a:lvl1pPr marL="0" indent="0">
              <a:lnSpc>
                <a:spcPct val="125000"/>
              </a:lnSpc>
              <a:buNone/>
              <a:defRPr sz="1400" b="0" i="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0" name="Slide Number Placeholder 5">
            <a:extLst>
              <a:ext uri="{FF2B5EF4-FFF2-40B4-BE49-F238E27FC236}">
                <a16:creationId xmlns:a16="http://schemas.microsoft.com/office/drawing/2014/main" id="{8B04C6AB-B156-4852-897E-FA75982D932F}"/>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Tree>
    <p:extLst>
      <p:ext uri="{BB962C8B-B14F-4D97-AF65-F5344CB8AC3E}">
        <p14:creationId xmlns:p14="http://schemas.microsoft.com/office/powerpoint/2010/main" val="134682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nk Intro and Title">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43DE3683-BB60-0446-A369-F87310247146}"/>
              </a:ext>
            </a:extLst>
          </p:cNvPr>
          <p:cNvSpPr>
            <a:spLocks noGrp="1"/>
          </p:cNvSpPr>
          <p:nvPr>
            <p:ph type="body" sz="quarter" idx="11" hasCustomPrompt="1"/>
          </p:nvPr>
        </p:nvSpPr>
        <p:spPr>
          <a:xfrm>
            <a:off x="1726091" y="3429000"/>
            <a:ext cx="3571310" cy="980222"/>
          </a:xfrm>
          <a:prstGeom prst="rect">
            <a:avLst/>
          </a:prstGeom>
        </p:spPr>
        <p:txBody>
          <a:bodyPr anchor="ctr"/>
          <a:lstStyle>
            <a:lvl1pPr marL="0" indent="0">
              <a:buNone/>
              <a:defRPr sz="4800" b="0" i="0">
                <a:solidFill>
                  <a:srgbClr val="221E1F"/>
                </a:solidFill>
                <a:latin typeface="+mn-lt"/>
              </a:defRPr>
            </a:lvl1pPr>
          </a:lstStyle>
          <a:p>
            <a:pPr lvl="0"/>
            <a:r>
              <a:rPr lang="en-GB" dirty="0"/>
              <a:t>HEADER</a:t>
            </a:r>
            <a:endParaRPr lang="en-US" dirty="0"/>
          </a:p>
        </p:txBody>
      </p:sp>
      <p:sp>
        <p:nvSpPr>
          <p:cNvPr id="7" name="Text Placeholder 11">
            <a:extLst>
              <a:ext uri="{FF2B5EF4-FFF2-40B4-BE49-F238E27FC236}">
                <a16:creationId xmlns:a16="http://schemas.microsoft.com/office/drawing/2014/main" id="{10CBD3FA-8D54-9F4D-A113-1540CF54A6E8}"/>
              </a:ext>
            </a:extLst>
          </p:cNvPr>
          <p:cNvSpPr>
            <a:spLocks noGrp="1"/>
          </p:cNvSpPr>
          <p:nvPr>
            <p:ph type="body" sz="quarter" idx="12" hasCustomPrompt="1"/>
          </p:nvPr>
        </p:nvSpPr>
        <p:spPr>
          <a:xfrm>
            <a:off x="1099771" y="2525465"/>
            <a:ext cx="3219560" cy="903535"/>
          </a:xfrm>
          <a:prstGeom prst="rect">
            <a:avLst/>
          </a:prstGeom>
        </p:spPr>
        <p:txBody>
          <a:bodyPr anchor="ctr"/>
          <a:lstStyle>
            <a:lvl1pPr marL="0" indent="0">
              <a:buNone/>
              <a:defRPr sz="6600" b="0" i="1">
                <a:solidFill>
                  <a:srgbClr val="221E1F"/>
                </a:solidFill>
                <a:latin typeface="Crimson Text" panose="02000503000000000000" pitchFamily="2" charset="77"/>
              </a:defRPr>
            </a:lvl1pPr>
          </a:lstStyle>
          <a:p>
            <a:pPr lvl="0"/>
            <a:r>
              <a:rPr lang="en-GB" dirty="0"/>
              <a:t>header</a:t>
            </a:r>
            <a:endParaRPr lang="en-US" dirty="0"/>
          </a:p>
        </p:txBody>
      </p:sp>
      <p:sp>
        <p:nvSpPr>
          <p:cNvPr id="9" name="Text Placeholder 4">
            <a:extLst>
              <a:ext uri="{FF2B5EF4-FFF2-40B4-BE49-F238E27FC236}">
                <a16:creationId xmlns:a16="http://schemas.microsoft.com/office/drawing/2014/main" id="{0EC4C52E-F0B8-CA45-B1CD-A93DD511554A}"/>
              </a:ext>
            </a:extLst>
          </p:cNvPr>
          <p:cNvSpPr>
            <a:spLocks noGrp="1"/>
          </p:cNvSpPr>
          <p:nvPr>
            <p:ph type="body" sz="quarter" idx="19" hasCustomPrompt="1"/>
          </p:nvPr>
        </p:nvSpPr>
        <p:spPr>
          <a:xfrm>
            <a:off x="5848873" y="1532045"/>
            <a:ext cx="5191277" cy="4057886"/>
          </a:xfrm>
          <a:prstGeom prst="rect">
            <a:avLst/>
          </a:prstGeom>
        </p:spPr>
        <p:txBody>
          <a:bodyPr anchor="ctr"/>
          <a:lstStyle>
            <a:lvl1pPr marL="0" indent="0">
              <a:lnSpc>
                <a:spcPct val="125000"/>
              </a:lnSpc>
              <a:buNone/>
              <a:defRPr sz="1400" b="0" i="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10" name="Slide Number Placeholder 5">
            <a:extLst>
              <a:ext uri="{FF2B5EF4-FFF2-40B4-BE49-F238E27FC236}">
                <a16:creationId xmlns:a16="http://schemas.microsoft.com/office/drawing/2014/main" id="{8B04C6AB-B156-4852-897E-FA75982D932F}"/>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Tree>
    <p:extLst>
      <p:ext uri="{BB962C8B-B14F-4D97-AF65-F5344CB8AC3E}">
        <p14:creationId xmlns:p14="http://schemas.microsoft.com/office/powerpoint/2010/main" val="1760790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nk Text and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37A392-9820-4278-A1E0-49192A6F39BA}"/>
              </a:ext>
            </a:extLst>
          </p:cNvPr>
          <p:cNvSpPr>
            <a:spLocks noGrp="1"/>
          </p:cNvSpPr>
          <p:nvPr>
            <p:ph type="sldNum" sz="quarter" idx="12"/>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23" name="Title 1">
            <a:extLst>
              <a:ext uri="{FF2B5EF4-FFF2-40B4-BE49-F238E27FC236}">
                <a16:creationId xmlns:a16="http://schemas.microsoft.com/office/drawing/2014/main" id="{27DCBABE-17D0-47FB-990D-AD173D327ED0}"/>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24" name="Text Placeholder 10">
            <a:extLst>
              <a:ext uri="{FF2B5EF4-FFF2-40B4-BE49-F238E27FC236}">
                <a16:creationId xmlns:a16="http://schemas.microsoft.com/office/drawing/2014/main" id="{A08F97D2-342E-4787-90FE-A7C7FF081791}"/>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3" name="Text Placeholder 2">
            <a:extLst>
              <a:ext uri="{FF2B5EF4-FFF2-40B4-BE49-F238E27FC236}">
                <a16:creationId xmlns:a16="http://schemas.microsoft.com/office/drawing/2014/main" id="{015D3D18-A1A2-4990-98E7-D52991ED50BB}"/>
              </a:ext>
            </a:extLst>
          </p:cNvPr>
          <p:cNvSpPr>
            <a:spLocks noGrp="1"/>
          </p:cNvSpPr>
          <p:nvPr>
            <p:ph type="body" sz="quarter" idx="14"/>
          </p:nvPr>
        </p:nvSpPr>
        <p:spPr>
          <a:xfrm>
            <a:off x="835025" y="1927225"/>
            <a:ext cx="10602913" cy="4468813"/>
          </a:xfrm>
          <a:prstGeom prst="rect">
            <a:avLst/>
          </a:prstGeom>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14809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nk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8130C4-4EA4-4DF7-973E-B2D91666FB3E}"/>
              </a:ext>
            </a:extLst>
          </p:cNvPr>
          <p:cNvSpPr>
            <a:spLocks noGrp="1"/>
          </p:cNvSpPr>
          <p:nvPr>
            <p:ph type="sldNum" sz="quarter" idx="10"/>
          </p:nvPr>
        </p:nvSpPr>
        <p:spPr/>
        <p:txBody>
          <a:bodyPr/>
          <a:lstStyle/>
          <a:p>
            <a:fld id="{0BCC6C51-1D3E-43F1-B769-52E1A323BDDD}" type="slidenum">
              <a:rPr lang="en-GB" smtClean="0"/>
              <a:pPr/>
              <a:t>‹#›</a:t>
            </a:fld>
            <a:endParaRPr lang="en-GB" dirty="0"/>
          </a:p>
        </p:txBody>
      </p:sp>
      <p:sp>
        <p:nvSpPr>
          <p:cNvPr id="6" name="Title 1">
            <a:extLst>
              <a:ext uri="{FF2B5EF4-FFF2-40B4-BE49-F238E27FC236}">
                <a16:creationId xmlns:a16="http://schemas.microsoft.com/office/drawing/2014/main" id="{FCF53750-1166-419F-9F55-831F2BFBC8D5}"/>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7" name="Text Placeholder 10">
            <a:extLst>
              <a:ext uri="{FF2B5EF4-FFF2-40B4-BE49-F238E27FC236}">
                <a16:creationId xmlns:a16="http://schemas.microsoft.com/office/drawing/2014/main" id="{E7B0C3A0-C641-4952-8440-C049CF53F501}"/>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Tree>
    <p:extLst>
      <p:ext uri="{BB962C8B-B14F-4D97-AF65-F5344CB8AC3E}">
        <p14:creationId xmlns:p14="http://schemas.microsoft.com/office/powerpoint/2010/main" val="34218115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12B77F-3DE2-461C-806B-4B97A8734432}"/>
              </a:ext>
            </a:extLst>
          </p:cNvPr>
          <p:cNvSpPr>
            <a:spLocks noGrp="1"/>
          </p:cNvSpPr>
          <p:nvPr>
            <p:ph type="sldNum" sz="quarter" idx="10"/>
          </p:nvPr>
        </p:nvSpPr>
        <p:spPr/>
        <p:txBody>
          <a:bodyPr/>
          <a:lstStyle/>
          <a:p>
            <a:fld id="{0BCC6C51-1D3E-43F1-B769-52E1A323BDDD}" type="slidenum">
              <a:rPr lang="en-GB" smtClean="0"/>
              <a:pPr/>
              <a:t>‹#›</a:t>
            </a:fld>
            <a:endParaRPr lang="en-GB" dirty="0"/>
          </a:p>
        </p:txBody>
      </p:sp>
      <p:sp>
        <p:nvSpPr>
          <p:cNvPr id="13" name="Title 1">
            <a:extLst>
              <a:ext uri="{FF2B5EF4-FFF2-40B4-BE49-F238E27FC236}">
                <a16:creationId xmlns:a16="http://schemas.microsoft.com/office/drawing/2014/main" id="{A330B412-B53E-49E6-8B55-F9B950E23F5D}"/>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4" name="Text Placeholder 10">
            <a:extLst>
              <a:ext uri="{FF2B5EF4-FFF2-40B4-BE49-F238E27FC236}">
                <a16:creationId xmlns:a16="http://schemas.microsoft.com/office/drawing/2014/main" id="{37E07B35-07FA-4F1E-A762-7A35D32D5C6E}"/>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15" name="Text Placeholder 25">
            <a:extLst>
              <a:ext uri="{FF2B5EF4-FFF2-40B4-BE49-F238E27FC236}">
                <a16:creationId xmlns:a16="http://schemas.microsoft.com/office/drawing/2014/main" id="{D09B5491-49D1-48FB-860E-D7AC928DA775}"/>
              </a:ext>
            </a:extLst>
          </p:cNvPr>
          <p:cNvSpPr>
            <a:spLocks noGrp="1"/>
          </p:cNvSpPr>
          <p:nvPr>
            <p:ph type="body" sz="quarter" idx="21" hasCustomPrompt="1"/>
          </p:nvPr>
        </p:nvSpPr>
        <p:spPr>
          <a:xfrm>
            <a:off x="1736725" y="1625598"/>
            <a:ext cx="2743201" cy="1797341"/>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6" name="Text Placeholder 25">
            <a:extLst>
              <a:ext uri="{FF2B5EF4-FFF2-40B4-BE49-F238E27FC236}">
                <a16:creationId xmlns:a16="http://schemas.microsoft.com/office/drawing/2014/main" id="{58487B89-1ABB-4FB1-B329-D5D14167C1DC}"/>
              </a:ext>
            </a:extLst>
          </p:cNvPr>
          <p:cNvSpPr>
            <a:spLocks noGrp="1"/>
          </p:cNvSpPr>
          <p:nvPr>
            <p:ph type="body" sz="quarter" idx="22" hasCustomPrompt="1"/>
          </p:nvPr>
        </p:nvSpPr>
        <p:spPr>
          <a:xfrm>
            <a:off x="4719405" y="1625598"/>
            <a:ext cx="2743201" cy="1797341"/>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7" name="Text Placeholder 25">
            <a:extLst>
              <a:ext uri="{FF2B5EF4-FFF2-40B4-BE49-F238E27FC236}">
                <a16:creationId xmlns:a16="http://schemas.microsoft.com/office/drawing/2014/main" id="{050D93BC-DBA1-4F29-A053-75446076AC1A}"/>
              </a:ext>
            </a:extLst>
          </p:cNvPr>
          <p:cNvSpPr>
            <a:spLocks noGrp="1"/>
          </p:cNvSpPr>
          <p:nvPr>
            <p:ph type="body" sz="quarter" idx="23" hasCustomPrompt="1"/>
          </p:nvPr>
        </p:nvSpPr>
        <p:spPr>
          <a:xfrm>
            <a:off x="7710976" y="1625598"/>
            <a:ext cx="2743201" cy="1797341"/>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21" name="Text Placeholder 20">
            <a:extLst>
              <a:ext uri="{FF2B5EF4-FFF2-40B4-BE49-F238E27FC236}">
                <a16:creationId xmlns:a16="http://schemas.microsoft.com/office/drawing/2014/main" id="{4CB91E84-A2FB-4149-B2A3-F2D1401894BF}"/>
              </a:ext>
            </a:extLst>
          </p:cNvPr>
          <p:cNvSpPr>
            <a:spLocks noGrp="1"/>
          </p:cNvSpPr>
          <p:nvPr>
            <p:ph type="body" sz="quarter" idx="24" hasCustomPrompt="1"/>
          </p:nvPr>
        </p:nvSpPr>
        <p:spPr>
          <a:xfrm>
            <a:off x="1736725" y="3422650"/>
            <a:ext cx="2752725" cy="695325"/>
          </a:xfrm>
          <a:prstGeom prst="rect">
            <a:avLst/>
          </a:prstGeom>
          <a:solidFill>
            <a:schemeClr val="accent4">
              <a:lumMod val="20000"/>
              <a:lumOff val="80000"/>
            </a:schemeClr>
          </a:solidFill>
        </p:spPr>
        <p:txBody>
          <a:bodyPr anchor="ctr"/>
          <a:lstStyle>
            <a:lvl1pPr marL="0" indent="0" algn="ctr">
              <a:buNone/>
              <a:defRPr sz="1400"/>
            </a:lvl1pPr>
          </a:lstStyle>
          <a:p>
            <a:pPr lvl="0"/>
            <a:r>
              <a:rPr lang="en-US" dirty="0"/>
              <a:t>[Goal]</a:t>
            </a:r>
          </a:p>
        </p:txBody>
      </p:sp>
      <p:sp>
        <p:nvSpPr>
          <p:cNvPr id="22" name="Text Placeholder 20">
            <a:extLst>
              <a:ext uri="{FF2B5EF4-FFF2-40B4-BE49-F238E27FC236}">
                <a16:creationId xmlns:a16="http://schemas.microsoft.com/office/drawing/2014/main" id="{9A0EB38C-1A8F-443F-A355-BAB8755A7195}"/>
              </a:ext>
            </a:extLst>
          </p:cNvPr>
          <p:cNvSpPr>
            <a:spLocks noGrp="1"/>
          </p:cNvSpPr>
          <p:nvPr>
            <p:ph type="body" sz="quarter" idx="25" hasCustomPrompt="1"/>
          </p:nvPr>
        </p:nvSpPr>
        <p:spPr>
          <a:xfrm>
            <a:off x="4719405" y="3422650"/>
            <a:ext cx="2752725" cy="695325"/>
          </a:xfrm>
          <a:prstGeom prst="rect">
            <a:avLst/>
          </a:prstGeom>
          <a:solidFill>
            <a:schemeClr val="accent4">
              <a:lumMod val="20000"/>
              <a:lumOff val="80000"/>
            </a:schemeClr>
          </a:solidFill>
        </p:spPr>
        <p:txBody>
          <a:bodyPr anchor="ctr"/>
          <a:lstStyle>
            <a:lvl1pPr marL="0" indent="0" algn="ctr">
              <a:buNone/>
              <a:defRPr sz="1400"/>
            </a:lvl1pPr>
          </a:lstStyle>
          <a:p>
            <a:pPr lvl="0"/>
            <a:r>
              <a:rPr lang="en-US" dirty="0"/>
              <a:t>[Goal]</a:t>
            </a:r>
          </a:p>
        </p:txBody>
      </p:sp>
      <p:sp>
        <p:nvSpPr>
          <p:cNvPr id="23" name="Text Placeholder 20">
            <a:extLst>
              <a:ext uri="{FF2B5EF4-FFF2-40B4-BE49-F238E27FC236}">
                <a16:creationId xmlns:a16="http://schemas.microsoft.com/office/drawing/2014/main" id="{00EFCEDC-4798-4C75-A4AB-2C6A7AE058B6}"/>
              </a:ext>
            </a:extLst>
          </p:cNvPr>
          <p:cNvSpPr>
            <a:spLocks noGrp="1"/>
          </p:cNvSpPr>
          <p:nvPr>
            <p:ph type="body" sz="quarter" idx="26" hasCustomPrompt="1"/>
          </p:nvPr>
        </p:nvSpPr>
        <p:spPr>
          <a:xfrm>
            <a:off x="7710976" y="3422650"/>
            <a:ext cx="2752725" cy="695325"/>
          </a:xfrm>
          <a:prstGeom prst="rect">
            <a:avLst/>
          </a:prstGeom>
          <a:solidFill>
            <a:schemeClr val="accent4">
              <a:lumMod val="20000"/>
              <a:lumOff val="80000"/>
            </a:schemeClr>
          </a:solidFill>
        </p:spPr>
        <p:txBody>
          <a:bodyPr anchor="ctr"/>
          <a:lstStyle>
            <a:lvl1pPr marL="0" indent="0" algn="ctr">
              <a:buNone/>
              <a:defRPr sz="1400"/>
            </a:lvl1pPr>
          </a:lstStyle>
          <a:p>
            <a:pPr lvl="0"/>
            <a:r>
              <a:rPr lang="en-US" dirty="0"/>
              <a:t>[Goal]</a:t>
            </a:r>
          </a:p>
        </p:txBody>
      </p:sp>
      <p:sp>
        <p:nvSpPr>
          <p:cNvPr id="25" name="Text Placeholder 24">
            <a:extLst>
              <a:ext uri="{FF2B5EF4-FFF2-40B4-BE49-F238E27FC236}">
                <a16:creationId xmlns:a16="http://schemas.microsoft.com/office/drawing/2014/main" id="{EAB02FF5-3833-4EFF-8F10-815835D2B98D}"/>
              </a:ext>
            </a:extLst>
          </p:cNvPr>
          <p:cNvSpPr>
            <a:spLocks noGrp="1"/>
          </p:cNvSpPr>
          <p:nvPr>
            <p:ph type="body" sz="quarter" idx="27" hasCustomPrompt="1"/>
          </p:nvPr>
        </p:nvSpPr>
        <p:spPr>
          <a:xfrm>
            <a:off x="1736725" y="4117975"/>
            <a:ext cx="2743200" cy="2146300"/>
          </a:xfrm>
          <a:prstGeom prst="rect">
            <a:avLst/>
          </a:prstGeom>
        </p:spPr>
        <p:txBody>
          <a:bodyPr anchor="ctr"/>
          <a:lstStyle>
            <a:lvl1pPr marL="228600" indent="-228600">
              <a:buFont typeface="Wingdings" panose="05000000000000000000" pitchFamily="2" charset="2"/>
              <a:buChar char="ü"/>
              <a:defRPr sz="1400"/>
            </a:lvl1pPr>
          </a:lstStyle>
          <a:p>
            <a:pPr lvl="0"/>
            <a:r>
              <a:rPr lang="en-GB" sz="1400" dirty="0"/>
              <a:t>How </a:t>
            </a:r>
          </a:p>
          <a:p>
            <a:pPr lvl="0"/>
            <a:r>
              <a:rPr lang="en-GB" sz="1400" dirty="0"/>
              <a:t>How </a:t>
            </a:r>
          </a:p>
          <a:p>
            <a:pPr lvl="0"/>
            <a:r>
              <a:rPr lang="en-GB" sz="1400" dirty="0"/>
              <a:t>How</a:t>
            </a:r>
            <a:endParaRPr lang="en-GB" dirty="0"/>
          </a:p>
        </p:txBody>
      </p:sp>
      <p:sp>
        <p:nvSpPr>
          <p:cNvPr id="26" name="Text Placeholder 24">
            <a:extLst>
              <a:ext uri="{FF2B5EF4-FFF2-40B4-BE49-F238E27FC236}">
                <a16:creationId xmlns:a16="http://schemas.microsoft.com/office/drawing/2014/main" id="{F3CF33A4-9771-49B1-AEE6-CC0E8BB92A87}"/>
              </a:ext>
            </a:extLst>
          </p:cNvPr>
          <p:cNvSpPr>
            <a:spLocks noGrp="1"/>
          </p:cNvSpPr>
          <p:nvPr>
            <p:ph type="body" sz="quarter" idx="28" hasCustomPrompt="1"/>
          </p:nvPr>
        </p:nvSpPr>
        <p:spPr>
          <a:xfrm>
            <a:off x="4728930" y="4117975"/>
            <a:ext cx="2743200" cy="2146300"/>
          </a:xfrm>
          <a:prstGeom prst="rect">
            <a:avLst/>
          </a:prstGeom>
        </p:spPr>
        <p:txBody>
          <a:bodyPr anchor="ctr"/>
          <a:lstStyle>
            <a:lvl1pPr marL="228600" indent="-228600">
              <a:buFont typeface="Wingdings" panose="05000000000000000000" pitchFamily="2" charset="2"/>
              <a:buChar char="ü"/>
              <a:defRPr sz="1400"/>
            </a:lvl1pPr>
          </a:lstStyle>
          <a:p>
            <a:pPr lvl="0"/>
            <a:r>
              <a:rPr lang="en-GB" sz="1400" dirty="0"/>
              <a:t>How </a:t>
            </a:r>
          </a:p>
          <a:p>
            <a:pPr lvl="0"/>
            <a:r>
              <a:rPr lang="en-GB" sz="1400" dirty="0"/>
              <a:t>How </a:t>
            </a:r>
          </a:p>
          <a:p>
            <a:pPr lvl="0"/>
            <a:r>
              <a:rPr lang="en-GB" sz="1400" dirty="0"/>
              <a:t>How</a:t>
            </a:r>
            <a:endParaRPr lang="en-GB" dirty="0"/>
          </a:p>
        </p:txBody>
      </p:sp>
      <p:sp>
        <p:nvSpPr>
          <p:cNvPr id="27" name="Text Placeholder 24">
            <a:extLst>
              <a:ext uri="{FF2B5EF4-FFF2-40B4-BE49-F238E27FC236}">
                <a16:creationId xmlns:a16="http://schemas.microsoft.com/office/drawing/2014/main" id="{1237CBAB-F0F8-41BB-AC7B-DF6FF4CAE50E}"/>
              </a:ext>
            </a:extLst>
          </p:cNvPr>
          <p:cNvSpPr>
            <a:spLocks noGrp="1"/>
          </p:cNvSpPr>
          <p:nvPr>
            <p:ph type="body" sz="quarter" idx="29" hasCustomPrompt="1"/>
          </p:nvPr>
        </p:nvSpPr>
        <p:spPr>
          <a:xfrm>
            <a:off x="7721135" y="4117975"/>
            <a:ext cx="2743200" cy="2146300"/>
          </a:xfrm>
          <a:prstGeom prst="rect">
            <a:avLst/>
          </a:prstGeom>
        </p:spPr>
        <p:txBody>
          <a:bodyPr anchor="ctr"/>
          <a:lstStyle>
            <a:lvl1pPr marL="228600" indent="-228600">
              <a:buFont typeface="Wingdings" panose="05000000000000000000" pitchFamily="2" charset="2"/>
              <a:buChar char="ü"/>
              <a:defRPr sz="1400"/>
            </a:lvl1pPr>
          </a:lstStyle>
          <a:p>
            <a:pPr lvl="0"/>
            <a:r>
              <a:rPr lang="en-GB" sz="1400" dirty="0"/>
              <a:t>How </a:t>
            </a:r>
          </a:p>
          <a:p>
            <a:pPr lvl="0"/>
            <a:r>
              <a:rPr lang="en-GB" sz="1400" dirty="0"/>
              <a:t>How </a:t>
            </a:r>
          </a:p>
          <a:p>
            <a:pPr lvl="0"/>
            <a:r>
              <a:rPr lang="en-GB" sz="1400" dirty="0"/>
              <a:t>How</a:t>
            </a:r>
            <a:endParaRPr lang="en-GB" dirty="0"/>
          </a:p>
        </p:txBody>
      </p:sp>
    </p:spTree>
    <p:extLst>
      <p:ext uri="{BB962C8B-B14F-4D97-AF65-F5344CB8AC3E}">
        <p14:creationId xmlns:p14="http://schemas.microsoft.com/office/powerpoint/2010/main" val="2466910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nk Half Slide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D1894-AF69-9948-B1B0-2E99F96D2B40}"/>
              </a:ext>
            </a:extLst>
          </p:cNvPr>
          <p:cNvSpPr/>
          <p:nvPr userDrawn="1"/>
        </p:nvSpPr>
        <p:spPr>
          <a:xfrm>
            <a:off x="4039565" y="0"/>
            <a:ext cx="81524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B85EA9FF-42DC-BD4C-BD43-0CB51C81B8C5}"/>
              </a:ext>
            </a:extLst>
          </p:cNvPr>
          <p:cNvSpPr>
            <a:spLocks noGrp="1"/>
          </p:cNvSpPr>
          <p:nvPr>
            <p:ph type="body" sz="quarter" idx="11" hasCustomPrompt="1"/>
          </p:nvPr>
        </p:nvSpPr>
        <p:spPr>
          <a:xfrm>
            <a:off x="830163" y="156013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Text Placeholder 11">
            <a:extLst>
              <a:ext uri="{FF2B5EF4-FFF2-40B4-BE49-F238E27FC236}">
                <a16:creationId xmlns:a16="http://schemas.microsoft.com/office/drawing/2014/main" id="{4BA71424-972D-8946-8DBF-3E36ADCA36F4}"/>
              </a:ext>
            </a:extLst>
          </p:cNvPr>
          <p:cNvSpPr>
            <a:spLocks noGrp="1"/>
          </p:cNvSpPr>
          <p:nvPr>
            <p:ph type="body" sz="quarter" idx="12" hasCustomPrompt="1"/>
          </p:nvPr>
        </p:nvSpPr>
        <p:spPr>
          <a:xfrm>
            <a:off x="1940176" y="2007982"/>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4" name="Slide Number Placeholder 5">
            <a:extLst>
              <a:ext uri="{FF2B5EF4-FFF2-40B4-BE49-F238E27FC236}">
                <a16:creationId xmlns:a16="http://schemas.microsoft.com/office/drawing/2014/main" id="{7E3743DC-CF76-4BDC-AD73-5337F619BF1D}"/>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pic>
        <p:nvPicPr>
          <p:cNvPr id="15" name="Picture 14">
            <a:extLst>
              <a:ext uri="{FF2B5EF4-FFF2-40B4-BE49-F238E27FC236}">
                <a16:creationId xmlns:a16="http://schemas.microsoft.com/office/drawing/2014/main" id="{EB0FB84B-0C83-4833-933F-E4131A10C5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4" name="Text Placeholder 3">
            <a:extLst>
              <a:ext uri="{FF2B5EF4-FFF2-40B4-BE49-F238E27FC236}">
                <a16:creationId xmlns:a16="http://schemas.microsoft.com/office/drawing/2014/main" id="{A3839741-BF47-44A2-8983-6795BAFE1182}"/>
              </a:ext>
            </a:extLst>
          </p:cNvPr>
          <p:cNvSpPr>
            <a:spLocks noGrp="1"/>
          </p:cNvSpPr>
          <p:nvPr>
            <p:ph type="body" sz="quarter" idx="21"/>
          </p:nvPr>
        </p:nvSpPr>
        <p:spPr>
          <a:xfrm>
            <a:off x="914400" y="3059113"/>
            <a:ext cx="5181600" cy="2674337"/>
          </a:xfrm>
          <a:prstGeom prst="rect">
            <a:avLst/>
          </a:prstGeom>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39237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nk Text with Small Pictur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FDA3F9-C008-FA43-946B-937E358FBA12}"/>
              </a:ext>
            </a:extLst>
          </p:cNvPr>
          <p:cNvSpPr/>
          <p:nvPr userDrawn="1"/>
        </p:nvSpPr>
        <p:spPr>
          <a:xfrm>
            <a:off x="0" y="1731168"/>
            <a:ext cx="12192000" cy="3395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1">
            <a:extLst>
              <a:ext uri="{FF2B5EF4-FFF2-40B4-BE49-F238E27FC236}">
                <a16:creationId xmlns:a16="http://schemas.microsoft.com/office/drawing/2014/main" id="{FCC85464-B4A4-4C09-8055-A827A78928C6}"/>
              </a:ext>
            </a:extLst>
          </p:cNvPr>
          <p:cNvSpPr>
            <a:spLocks noGrp="1"/>
          </p:cNvSpPr>
          <p:nvPr>
            <p:ph type="body" sz="quarter" idx="11" hasCustomPrompt="1"/>
          </p:nvPr>
        </p:nvSpPr>
        <p:spPr>
          <a:xfrm>
            <a:off x="823761" y="1832812"/>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1" name="Text Placeholder 11">
            <a:extLst>
              <a:ext uri="{FF2B5EF4-FFF2-40B4-BE49-F238E27FC236}">
                <a16:creationId xmlns:a16="http://schemas.microsoft.com/office/drawing/2014/main" id="{F40C5352-08D0-4F87-8BA3-E7E604B3AE49}"/>
              </a:ext>
            </a:extLst>
          </p:cNvPr>
          <p:cNvSpPr>
            <a:spLocks noGrp="1"/>
          </p:cNvSpPr>
          <p:nvPr>
            <p:ph type="body" sz="quarter" idx="12" hasCustomPrompt="1"/>
          </p:nvPr>
        </p:nvSpPr>
        <p:spPr>
          <a:xfrm>
            <a:off x="1696752" y="2269745"/>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6" name="Slide Number Placeholder 5">
            <a:extLst>
              <a:ext uri="{FF2B5EF4-FFF2-40B4-BE49-F238E27FC236}">
                <a16:creationId xmlns:a16="http://schemas.microsoft.com/office/drawing/2014/main" id="{8DCC2E3B-3E0A-446C-98B3-84AEF2D0BCFA}"/>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3" name="Picture Placeholder 2">
            <a:extLst>
              <a:ext uri="{FF2B5EF4-FFF2-40B4-BE49-F238E27FC236}">
                <a16:creationId xmlns:a16="http://schemas.microsoft.com/office/drawing/2014/main" id="{73D5222B-6264-4D73-B596-6DC847F66227}"/>
              </a:ext>
            </a:extLst>
          </p:cNvPr>
          <p:cNvSpPr>
            <a:spLocks noGrp="1"/>
          </p:cNvSpPr>
          <p:nvPr>
            <p:ph type="pic" sz="quarter" idx="21" hasCustomPrompt="1"/>
          </p:nvPr>
        </p:nvSpPr>
        <p:spPr>
          <a:xfrm>
            <a:off x="6658446" y="1314450"/>
            <a:ext cx="5136679" cy="4429125"/>
          </a:xfrm>
          <a:prstGeom prst="rect">
            <a:avLst/>
          </a:prstGeom>
          <a:solidFill>
            <a:schemeClr val="accent6">
              <a:lumMod val="90000"/>
            </a:schemeClr>
          </a:solidFill>
        </p:spPr>
        <p:txBody>
          <a:bodyPr anchor="ctr"/>
          <a:lstStyle>
            <a:lvl1pPr marL="0" indent="0" algn="ctr">
              <a:buNone/>
              <a:defRPr sz="2000">
                <a:latin typeface="Futura (Light)" panose="020B7200000000000000" pitchFamily="34" charset="0"/>
              </a:defRPr>
            </a:lvl1pPr>
          </a:lstStyle>
          <a:p>
            <a:r>
              <a:rPr lang="en-GB" dirty="0"/>
              <a:t>[insert picture]</a:t>
            </a:r>
          </a:p>
        </p:txBody>
      </p:sp>
      <p:sp>
        <p:nvSpPr>
          <p:cNvPr id="5" name="Text Placeholder 4">
            <a:extLst>
              <a:ext uri="{FF2B5EF4-FFF2-40B4-BE49-F238E27FC236}">
                <a16:creationId xmlns:a16="http://schemas.microsoft.com/office/drawing/2014/main" id="{A3B92CF8-2B36-4867-8426-05435564ABC4}"/>
              </a:ext>
            </a:extLst>
          </p:cNvPr>
          <p:cNvSpPr>
            <a:spLocks noGrp="1"/>
          </p:cNvSpPr>
          <p:nvPr>
            <p:ph type="body" sz="quarter" idx="22"/>
          </p:nvPr>
        </p:nvSpPr>
        <p:spPr>
          <a:xfrm>
            <a:off x="869950" y="3098800"/>
            <a:ext cx="5391150" cy="1854200"/>
          </a:xfrm>
          <a:prstGeom prst="rect">
            <a:avLst/>
          </a:prstGeom>
        </p:spPr>
        <p:txBody>
          <a:bodyPr/>
          <a:lstStyle>
            <a:lvl1pPr marL="0" indent="0">
              <a:buNone/>
              <a:defRPr sz="1400">
                <a:latin typeface="+mn-lt"/>
              </a:defRPr>
            </a:lvl1pPr>
          </a:lstStyle>
          <a:p>
            <a:pPr lvl="0"/>
            <a:r>
              <a:rPr lang="en-US" dirty="0"/>
              <a:t>Click to edit Master text styles</a:t>
            </a:r>
          </a:p>
        </p:txBody>
      </p:sp>
    </p:spTree>
    <p:extLst>
      <p:ext uri="{BB962C8B-B14F-4D97-AF65-F5344CB8AC3E}">
        <p14:creationId xmlns:p14="http://schemas.microsoft.com/office/powerpoint/2010/main" val="3918586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nk Two Column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C56C6BF-9DE8-4BBC-AD77-24BEA7BEF22C}"/>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2" name="Text Placeholder 10">
            <a:extLst>
              <a:ext uri="{FF2B5EF4-FFF2-40B4-BE49-F238E27FC236}">
                <a16:creationId xmlns:a16="http://schemas.microsoft.com/office/drawing/2014/main" id="{5E6E8D6F-562A-4D15-9185-0C04ACE3FF72}"/>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14" name="Text Placeholder 25">
            <a:extLst>
              <a:ext uri="{FF2B5EF4-FFF2-40B4-BE49-F238E27FC236}">
                <a16:creationId xmlns:a16="http://schemas.microsoft.com/office/drawing/2014/main" id="{1F1DFF28-6D7A-4618-BB98-9ED6923769C7}"/>
              </a:ext>
            </a:extLst>
          </p:cNvPr>
          <p:cNvSpPr>
            <a:spLocks noGrp="1"/>
          </p:cNvSpPr>
          <p:nvPr>
            <p:ph type="body" sz="quarter" idx="21" hasCustomPrompt="1"/>
          </p:nvPr>
        </p:nvSpPr>
        <p:spPr>
          <a:xfrm>
            <a:off x="762000" y="1776201"/>
            <a:ext cx="4694744"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7" name="Text Placeholder 25">
            <a:extLst>
              <a:ext uri="{FF2B5EF4-FFF2-40B4-BE49-F238E27FC236}">
                <a16:creationId xmlns:a16="http://schemas.microsoft.com/office/drawing/2014/main" id="{8792DAB8-374E-4A4E-9D22-EA79C958B6F2}"/>
              </a:ext>
            </a:extLst>
          </p:cNvPr>
          <p:cNvSpPr>
            <a:spLocks noGrp="1"/>
          </p:cNvSpPr>
          <p:nvPr>
            <p:ph type="body" sz="quarter" idx="22" hasCustomPrompt="1"/>
          </p:nvPr>
        </p:nvSpPr>
        <p:spPr>
          <a:xfrm>
            <a:off x="6282999" y="1776201"/>
            <a:ext cx="4694744"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9" name="Text Placeholder 3">
            <a:extLst>
              <a:ext uri="{FF2B5EF4-FFF2-40B4-BE49-F238E27FC236}">
                <a16:creationId xmlns:a16="http://schemas.microsoft.com/office/drawing/2014/main" id="{C76F638A-CAD5-4C48-8DFD-62D4FF5E290D}"/>
              </a:ext>
            </a:extLst>
          </p:cNvPr>
          <p:cNvSpPr>
            <a:spLocks noGrp="1"/>
          </p:cNvSpPr>
          <p:nvPr>
            <p:ph type="body" sz="quarter" idx="26"/>
          </p:nvPr>
        </p:nvSpPr>
        <p:spPr>
          <a:xfrm>
            <a:off x="762000" y="2377440"/>
            <a:ext cx="4694744"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a:extLst>
              <a:ext uri="{FF2B5EF4-FFF2-40B4-BE49-F238E27FC236}">
                <a16:creationId xmlns:a16="http://schemas.microsoft.com/office/drawing/2014/main" id="{8D5F3D40-7131-441E-A8CE-598FCFA5E5E8}"/>
              </a:ext>
            </a:extLst>
          </p:cNvPr>
          <p:cNvSpPr>
            <a:spLocks noGrp="1"/>
          </p:cNvSpPr>
          <p:nvPr>
            <p:ph type="body" sz="quarter" idx="27"/>
          </p:nvPr>
        </p:nvSpPr>
        <p:spPr>
          <a:xfrm>
            <a:off x="6282999" y="2377439"/>
            <a:ext cx="4694744"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3843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nk Three Column 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37A392-9820-4278-A1E0-49192A6F39BA}"/>
              </a:ext>
            </a:extLst>
          </p:cNvPr>
          <p:cNvSpPr>
            <a:spLocks noGrp="1"/>
          </p:cNvSpPr>
          <p:nvPr>
            <p:ph type="sldNum" sz="quarter" idx="12"/>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15" name="Text Placeholder 25">
            <a:extLst>
              <a:ext uri="{FF2B5EF4-FFF2-40B4-BE49-F238E27FC236}">
                <a16:creationId xmlns:a16="http://schemas.microsoft.com/office/drawing/2014/main" id="{92EB181C-FC37-47EE-87DC-AD238B3B8A08}"/>
              </a:ext>
            </a:extLst>
          </p:cNvPr>
          <p:cNvSpPr>
            <a:spLocks noGrp="1"/>
          </p:cNvSpPr>
          <p:nvPr>
            <p:ph type="body" sz="quarter" idx="21" hasCustomPrompt="1"/>
          </p:nvPr>
        </p:nvSpPr>
        <p:spPr>
          <a:xfrm>
            <a:off x="762000" y="1776201"/>
            <a:ext cx="3038938"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7" name="Title 1">
            <a:extLst>
              <a:ext uri="{FF2B5EF4-FFF2-40B4-BE49-F238E27FC236}">
                <a16:creationId xmlns:a16="http://schemas.microsoft.com/office/drawing/2014/main" id="{EDCDB8EF-310E-4521-B70E-8857ABD5E4F0}"/>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9" name="Text Placeholder 10">
            <a:extLst>
              <a:ext uri="{FF2B5EF4-FFF2-40B4-BE49-F238E27FC236}">
                <a16:creationId xmlns:a16="http://schemas.microsoft.com/office/drawing/2014/main" id="{33FB8B4C-E315-4ECB-A95F-2ED9B20A4828}"/>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16" name="Text Placeholder 25">
            <a:extLst>
              <a:ext uri="{FF2B5EF4-FFF2-40B4-BE49-F238E27FC236}">
                <a16:creationId xmlns:a16="http://schemas.microsoft.com/office/drawing/2014/main" id="{E8FD0C9F-D9C4-4FB0-96DF-EE61B0C4B6F6}"/>
              </a:ext>
            </a:extLst>
          </p:cNvPr>
          <p:cNvSpPr>
            <a:spLocks noGrp="1"/>
          </p:cNvSpPr>
          <p:nvPr>
            <p:ph type="body" sz="quarter" idx="22" hasCustomPrompt="1"/>
          </p:nvPr>
        </p:nvSpPr>
        <p:spPr>
          <a:xfrm>
            <a:off x="4636255" y="1776201"/>
            <a:ext cx="3038938"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21" name="Text Placeholder 25">
            <a:extLst>
              <a:ext uri="{FF2B5EF4-FFF2-40B4-BE49-F238E27FC236}">
                <a16:creationId xmlns:a16="http://schemas.microsoft.com/office/drawing/2014/main" id="{BAB49B78-ADAC-49B7-A018-9A0B3FDA2419}"/>
              </a:ext>
            </a:extLst>
          </p:cNvPr>
          <p:cNvSpPr>
            <a:spLocks noGrp="1"/>
          </p:cNvSpPr>
          <p:nvPr>
            <p:ph type="body" sz="quarter" idx="23" hasCustomPrompt="1"/>
          </p:nvPr>
        </p:nvSpPr>
        <p:spPr>
          <a:xfrm>
            <a:off x="8510510" y="1776201"/>
            <a:ext cx="3038938" cy="601239"/>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4" name="Text Placeholder 3">
            <a:extLst>
              <a:ext uri="{FF2B5EF4-FFF2-40B4-BE49-F238E27FC236}">
                <a16:creationId xmlns:a16="http://schemas.microsoft.com/office/drawing/2014/main" id="{AE658CD3-8394-4A47-B325-DA243480C7C3}"/>
              </a:ext>
            </a:extLst>
          </p:cNvPr>
          <p:cNvSpPr>
            <a:spLocks noGrp="1"/>
          </p:cNvSpPr>
          <p:nvPr>
            <p:ph type="body" sz="quarter" idx="24"/>
          </p:nvPr>
        </p:nvSpPr>
        <p:spPr>
          <a:xfrm>
            <a:off x="762000" y="2378075"/>
            <a:ext cx="3038475"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3">
            <a:extLst>
              <a:ext uri="{FF2B5EF4-FFF2-40B4-BE49-F238E27FC236}">
                <a16:creationId xmlns:a16="http://schemas.microsoft.com/office/drawing/2014/main" id="{DD3334A4-C510-4F8F-989F-5A53ADBF4ABF}"/>
              </a:ext>
            </a:extLst>
          </p:cNvPr>
          <p:cNvSpPr>
            <a:spLocks noGrp="1"/>
          </p:cNvSpPr>
          <p:nvPr>
            <p:ph type="body" sz="quarter" idx="25"/>
          </p:nvPr>
        </p:nvSpPr>
        <p:spPr>
          <a:xfrm>
            <a:off x="4635792" y="2377440"/>
            <a:ext cx="3038475"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3">
            <a:extLst>
              <a:ext uri="{FF2B5EF4-FFF2-40B4-BE49-F238E27FC236}">
                <a16:creationId xmlns:a16="http://schemas.microsoft.com/office/drawing/2014/main" id="{EDE11DF3-BA33-4A58-9E76-0BD4DEB6C432}"/>
              </a:ext>
            </a:extLst>
          </p:cNvPr>
          <p:cNvSpPr>
            <a:spLocks noGrp="1"/>
          </p:cNvSpPr>
          <p:nvPr>
            <p:ph type="body" sz="quarter" idx="26"/>
          </p:nvPr>
        </p:nvSpPr>
        <p:spPr>
          <a:xfrm>
            <a:off x="8510973" y="2377439"/>
            <a:ext cx="3038475" cy="4048125"/>
          </a:xfrm>
          <a:prstGeom prst="rect">
            <a:avLst/>
          </a:prstGeom>
          <a:solidFill>
            <a:schemeClr val="bg2"/>
          </a:solidFill>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8876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nk Two Column Text and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788D59-FF7B-426A-AEB1-3AC57B7B4BE6}"/>
              </a:ext>
            </a:extLst>
          </p:cNvPr>
          <p:cNvSpPr/>
          <p:nvPr userDrawn="1"/>
        </p:nvSpPr>
        <p:spPr>
          <a:xfrm>
            <a:off x="1020749" y="3768048"/>
            <a:ext cx="4275151" cy="262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a:extLst>
              <a:ext uri="{FF2B5EF4-FFF2-40B4-BE49-F238E27FC236}">
                <a16:creationId xmlns:a16="http://schemas.microsoft.com/office/drawing/2014/main" id="{2437A392-9820-4278-A1E0-49192A6F39BA}"/>
              </a:ext>
            </a:extLst>
          </p:cNvPr>
          <p:cNvSpPr>
            <a:spLocks noGrp="1"/>
          </p:cNvSpPr>
          <p:nvPr>
            <p:ph type="sldNum" sz="quarter" idx="12"/>
          </p:nvPr>
        </p:nvSpPr>
        <p:spPr>
          <a:xfrm>
            <a:off x="9326218" y="6361210"/>
            <a:ext cx="2743200" cy="365125"/>
          </a:xfrm>
          <a:prstGeom prst="rect">
            <a:avLst/>
          </a:prstGeom>
        </p:spPr>
        <p:txBody>
          <a:bodyPr/>
          <a:lstStyle/>
          <a:p>
            <a:fld id="{0BCC6C51-1D3E-43F1-B769-52E1A323BDDD}" type="slidenum">
              <a:rPr lang="en-GB" smtClean="0"/>
              <a:t>‹#›</a:t>
            </a:fld>
            <a:endParaRPr lang="en-GB" dirty="0"/>
          </a:p>
        </p:txBody>
      </p:sp>
      <p:sp>
        <p:nvSpPr>
          <p:cNvPr id="15" name="Text Placeholder 25">
            <a:extLst>
              <a:ext uri="{FF2B5EF4-FFF2-40B4-BE49-F238E27FC236}">
                <a16:creationId xmlns:a16="http://schemas.microsoft.com/office/drawing/2014/main" id="{92EB181C-FC37-47EE-87DC-AD238B3B8A08}"/>
              </a:ext>
            </a:extLst>
          </p:cNvPr>
          <p:cNvSpPr>
            <a:spLocks noGrp="1"/>
          </p:cNvSpPr>
          <p:nvPr>
            <p:ph type="body" sz="quarter" idx="21" hasCustomPrompt="1"/>
          </p:nvPr>
        </p:nvSpPr>
        <p:spPr>
          <a:xfrm>
            <a:off x="1176156" y="3941113"/>
            <a:ext cx="3862017"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8" name="Text Placeholder 4">
            <a:extLst>
              <a:ext uri="{FF2B5EF4-FFF2-40B4-BE49-F238E27FC236}">
                <a16:creationId xmlns:a16="http://schemas.microsoft.com/office/drawing/2014/main" id="{94164034-BCCE-4D7A-81A3-A6F906A1D452}"/>
              </a:ext>
            </a:extLst>
          </p:cNvPr>
          <p:cNvSpPr>
            <a:spLocks noGrp="1"/>
          </p:cNvSpPr>
          <p:nvPr>
            <p:ph type="body" sz="quarter" idx="24" hasCustomPrompt="1"/>
          </p:nvPr>
        </p:nvSpPr>
        <p:spPr>
          <a:xfrm>
            <a:off x="1176155" y="4773108"/>
            <a:ext cx="3862017" cy="1506560"/>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4" name="Picture Placeholder 3">
            <a:extLst>
              <a:ext uri="{FF2B5EF4-FFF2-40B4-BE49-F238E27FC236}">
                <a16:creationId xmlns:a16="http://schemas.microsoft.com/office/drawing/2014/main" id="{7FE4F0E8-7419-4C4A-8CE2-583C84B88A08}"/>
              </a:ext>
            </a:extLst>
          </p:cNvPr>
          <p:cNvSpPr>
            <a:spLocks noGrp="1"/>
          </p:cNvSpPr>
          <p:nvPr>
            <p:ph type="pic" sz="quarter" idx="27" hasCustomPrompt="1"/>
          </p:nvPr>
        </p:nvSpPr>
        <p:spPr>
          <a:xfrm>
            <a:off x="1156609" y="1575003"/>
            <a:ext cx="3901108" cy="2019980"/>
          </a:xfrm>
          <a:prstGeom prst="rect">
            <a:avLst/>
          </a:prstGeom>
        </p:spPr>
        <p:txBody>
          <a:bodyPr anchor="ctr"/>
          <a:lstStyle>
            <a:lvl1pPr marL="0" indent="0" algn="ctr">
              <a:buNone/>
              <a:defRPr sz="1600">
                <a:latin typeface="Futura (Light)" panose="020B7200000000000000" pitchFamily="34" charset="0"/>
              </a:defRPr>
            </a:lvl1pPr>
          </a:lstStyle>
          <a:p>
            <a:r>
              <a:rPr lang="en-GB" dirty="0"/>
              <a:t>[picture]</a:t>
            </a:r>
          </a:p>
        </p:txBody>
      </p:sp>
      <p:sp>
        <p:nvSpPr>
          <p:cNvPr id="17" name="Rectangle 16">
            <a:extLst>
              <a:ext uri="{FF2B5EF4-FFF2-40B4-BE49-F238E27FC236}">
                <a16:creationId xmlns:a16="http://schemas.microsoft.com/office/drawing/2014/main" id="{64D77306-C668-4671-A157-12FA16BDED47}"/>
              </a:ext>
            </a:extLst>
          </p:cNvPr>
          <p:cNvSpPr/>
          <p:nvPr userDrawn="1"/>
        </p:nvSpPr>
        <p:spPr>
          <a:xfrm>
            <a:off x="6460766" y="3768048"/>
            <a:ext cx="4275151" cy="2622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25">
            <a:extLst>
              <a:ext uri="{FF2B5EF4-FFF2-40B4-BE49-F238E27FC236}">
                <a16:creationId xmlns:a16="http://schemas.microsoft.com/office/drawing/2014/main" id="{421F0DBA-A7C9-4912-B575-F3140CAF40CF}"/>
              </a:ext>
            </a:extLst>
          </p:cNvPr>
          <p:cNvSpPr>
            <a:spLocks noGrp="1"/>
          </p:cNvSpPr>
          <p:nvPr>
            <p:ph type="body" sz="quarter" idx="28" hasCustomPrompt="1"/>
          </p:nvPr>
        </p:nvSpPr>
        <p:spPr>
          <a:xfrm>
            <a:off x="6616173" y="3941113"/>
            <a:ext cx="3862017"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20" name="Text Placeholder 4">
            <a:extLst>
              <a:ext uri="{FF2B5EF4-FFF2-40B4-BE49-F238E27FC236}">
                <a16:creationId xmlns:a16="http://schemas.microsoft.com/office/drawing/2014/main" id="{B178CB56-C8EB-48A3-AA0C-E276A7EBD2EB}"/>
              </a:ext>
            </a:extLst>
          </p:cNvPr>
          <p:cNvSpPr>
            <a:spLocks noGrp="1"/>
          </p:cNvSpPr>
          <p:nvPr>
            <p:ph type="body" sz="quarter" idx="29" hasCustomPrompt="1"/>
          </p:nvPr>
        </p:nvSpPr>
        <p:spPr>
          <a:xfrm>
            <a:off x="6616172" y="4773108"/>
            <a:ext cx="3862017" cy="1506560"/>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21" name="Picture Placeholder 3">
            <a:extLst>
              <a:ext uri="{FF2B5EF4-FFF2-40B4-BE49-F238E27FC236}">
                <a16:creationId xmlns:a16="http://schemas.microsoft.com/office/drawing/2014/main" id="{531F2291-3B28-47FC-8E86-0967BD76A35D}"/>
              </a:ext>
            </a:extLst>
          </p:cNvPr>
          <p:cNvSpPr>
            <a:spLocks noGrp="1"/>
          </p:cNvSpPr>
          <p:nvPr>
            <p:ph type="pic" sz="quarter" idx="30" hasCustomPrompt="1"/>
          </p:nvPr>
        </p:nvSpPr>
        <p:spPr>
          <a:xfrm>
            <a:off x="6596626" y="1575003"/>
            <a:ext cx="3901108" cy="2019980"/>
          </a:xfrm>
          <a:prstGeom prst="rect">
            <a:avLst/>
          </a:prstGeom>
        </p:spPr>
        <p:txBody>
          <a:bodyPr anchor="ctr"/>
          <a:lstStyle>
            <a:lvl1pPr marL="0" indent="0" algn="ctr">
              <a:buNone/>
              <a:defRPr sz="1600">
                <a:latin typeface="Futura (Light)" panose="020B7200000000000000" pitchFamily="34" charset="0"/>
              </a:defRPr>
            </a:lvl1pPr>
          </a:lstStyle>
          <a:p>
            <a:r>
              <a:rPr lang="en-GB" dirty="0"/>
              <a:t>[picture]</a:t>
            </a:r>
          </a:p>
        </p:txBody>
      </p:sp>
      <p:sp>
        <p:nvSpPr>
          <p:cNvPr id="13" name="Title 1">
            <a:extLst>
              <a:ext uri="{FF2B5EF4-FFF2-40B4-BE49-F238E27FC236}">
                <a16:creationId xmlns:a16="http://schemas.microsoft.com/office/drawing/2014/main" id="{B00B4C39-3A9F-4528-ACD0-78DDCB6068B8}"/>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4" name="Text Placeholder 10">
            <a:extLst>
              <a:ext uri="{FF2B5EF4-FFF2-40B4-BE49-F238E27FC236}">
                <a16:creationId xmlns:a16="http://schemas.microsoft.com/office/drawing/2014/main" id="{BF658C85-6CAA-4E99-9190-663502EB233E}"/>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Tree>
    <p:extLst>
      <p:ext uri="{BB962C8B-B14F-4D97-AF65-F5344CB8AC3E}">
        <p14:creationId xmlns:p14="http://schemas.microsoft.com/office/powerpoint/2010/main" val="24633244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nk Three Column Text Pictur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788D59-FF7B-426A-AEB1-3AC57B7B4BE6}"/>
              </a:ext>
            </a:extLst>
          </p:cNvPr>
          <p:cNvSpPr/>
          <p:nvPr userDrawn="1"/>
        </p:nvSpPr>
        <p:spPr>
          <a:xfrm>
            <a:off x="691953" y="3824577"/>
            <a:ext cx="3443288" cy="2480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a:extLst>
              <a:ext uri="{FF2B5EF4-FFF2-40B4-BE49-F238E27FC236}">
                <a16:creationId xmlns:a16="http://schemas.microsoft.com/office/drawing/2014/main" id="{2437A392-9820-4278-A1E0-49192A6F39BA}"/>
              </a:ext>
            </a:extLst>
          </p:cNvPr>
          <p:cNvSpPr>
            <a:spLocks noGrp="1"/>
          </p:cNvSpPr>
          <p:nvPr>
            <p:ph type="sldNum" sz="quarter" idx="12"/>
          </p:nvPr>
        </p:nvSpPr>
        <p:spPr>
          <a:xfrm>
            <a:off x="8610600" y="6356350"/>
            <a:ext cx="2743200" cy="365125"/>
          </a:xfrm>
          <a:prstGeom prst="rect">
            <a:avLst/>
          </a:prstGeom>
        </p:spPr>
        <p:txBody>
          <a:bodyPr/>
          <a:lstStyle/>
          <a:p>
            <a:fld id="{0BCC6C51-1D3E-43F1-B769-52E1A323BDDD}" type="slidenum">
              <a:rPr lang="en-GB" smtClean="0"/>
              <a:t>‹#›</a:t>
            </a:fld>
            <a:endParaRPr lang="en-GB" dirty="0"/>
          </a:p>
        </p:txBody>
      </p:sp>
      <p:sp>
        <p:nvSpPr>
          <p:cNvPr id="15" name="Text Placeholder 25">
            <a:extLst>
              <a:ext uri="{FF2B5EF4-FFF2-40B4-BE49-F238E27FC236}">
                <a16:creationId xmlns:a16="http://schemas.microsoft.com/office/drawing/2014/main" id="{92EB181C-FC37-47EE-87DC-AD238B3B8A08}"/>
              </a:ext>
            </a:extLst>
          </p:cNvPr>
          <p:cNvSpPr>
            <a:spLocks noGrp="1"/>
          </p:cNvSpPr>
          <p:nvPr>
            <p:ph type="body" sz="quarter" idx="21" hasCustomPrompt="1"/>
          </p:nvPr>
        </p:nvSpPr>
        <p:spPr>
          <a:xfrm>
            <a:off x="971410" y="4033333"/>
            <a:ext cx="2788961"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8" name="Text Placeholder 4">
            <a:extLst>
              <a:ext uri="{FF2B5EF4-FFF2-40B4-BE49-F238E27FC236}">
                <a16:creationId xmlns:a16="http://schemas.microsoft.com/office/drawing/2014/main" id="{94164034-BCCE-4D7A-81A3-A6F906A1D452}"/>
              </a:ext>
            </a:extLst>
          </p:cNvPr>
          <p:cNvSpPr>
            <a:spLocks noGrp="1"/>
          </p:cNvSpPr>
          <p:nvPr>
            <p:ph type="body" sz="quarter" idx="24" hasCustomPrompt="1"/>
          </p:nvPr>
        </p:nvSpPr>
        <p:spPr>
          <a:xfrm>
            <a:off x="975879" y="4778734"/>
            <a:ext cx="2788961" cy="1351721"/>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31" name="Rectangle 30">
            <a:extLst>
              <a:ext uri="{FF2B5EF4-FFF2-40B4-BE49-F238E27FC236}">
                <a16:creationId xmlns:a16="http://schemas.microsoft.com/office/drawing/2014/main" id="{790331E7-3258-4E5C-9C71-88AE7D32ED1A}"/>
              </a:ext>
            </a:extLst>
          </p:cNvPr>
          <p:cNvSpPr/>
          <p:nvPr userDrawn="1"/>
        </p:nvSpPr>
        <p:spPr>
          <a:xfrm>
            <a:off x="4414698" y="3824577"/>
            <a:ext cx="3443288" cy="2480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 Placeholder 25">
            <a:extLst>
              <a:ext uri="{FF2B5EF4-FFF2-40B4-BE49-F238E27FC236}">
                <a16:creationId xmlns:a16="http://schemas.microsoft.com/office/drawing/2014/main" id="{6986C5B2-AB9C-4146-8525-2089E59C80D6}"/>
              </a:ext>
            </a:extLst>
          </p:cNvPr>
          <p:cNvSpPr>
            <a:spLocks noGrp="1"/>
          </p:cNvSpPr>
          <p:nvPr>
            <p:ph type="body" sz="quarter" idx="25" hasCustomPrompt="1"/>
          </p:nvPr>
        </p:nvSpPr>
        <p:spPr>
          <a:xfrm>
            <a:off x="4694155" y="4033333"/>
            <a:ext cx="2788961"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33" name="Text Placeholder 4">
            <a:extLst>
              <a:ext uri="{FF2B5EF4-FFF2-40B4-BE49-F238E27FC236}">
                <a16:creationId xmlns:a16="http://schemas.microsoft.com/office/drawing/2014/main" id="{5F9ED8CC-0F7E-4BE9-A000-D2385EC75998}"/>
              </a:ext>
            </a:extLst>
          </p:cNvPr>
          <p:cNvSpPr>
            <a:spLocks noGrp="1"/>
          </p:cNvSpPr>
          <p:nvPr>
            <p:ph type="body" sz="quarter" idx="26" hasCustomPrompt="1"/>
          </p:nvPr>
        </p:nvSpPr>
        <p:spPr>
          <a:xfrm>
            <a:off x="4698624" y="4778734"/>
            <a:ext cx="2788961" cy="1351721"/>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34" name="Rectangle 33">
            <a:extLst>
              <a:ext uri="{FF2B5EF4-FFF2-40B4-BE49-F238E27FC236}">
                <a16:creationId xmlns:a16="http://schemas.microsoft.com/office/drawing/2014/main" id="{69B68D6D-C45A-4A73-91DB-19C43C60FE32}"/>
              </a:ext>
            </a:extLst>
          </p:cNvPr>
          <p:cNvSpPr/>
          <p:nvPr userDrawn="1"/>
        </p:nvSpPr>
        <p:spPr>
          <a:xfrm>
            <a:off x="8137443" y="3824577"/>
            <a:ext cx="3443288" cy="2480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 Placeholder 25">
            <a:extLst>
              <a:ext uri="{FF2B5EF4-FFF2-40B4-BE49-F238E27FC236}">
                <a16:creationId xmlns:a16="http://schemas.microsoft.com/office/drawing/2014/main" id="{C38AADC1-A36B-4A3F-8C23-73EB015C80D9}"/>
              </a:ext>
            </a:extLst>
          </p:cNvPr>
          <p:cNvSpPr>
            <a:spLocks noGrp="1"/>
          </p:cNvSpPr>
          <p:nvPr>
            <p:ph type="body" sz="quarter" idx="27" hasCustomPrompt="1"/>
          </p:nvPr>
        </p:nvSpPr>
        <p:spPr>
          <a:xfrm>
            <a:off x="8416900" y="4033333"/>
            <a:ext cx="2788961" cy="601239"/>
          </a:xfrm>
          <a:prstGeom prst="rect">
            <a:avLst/>
          </a:prstGeom>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36" name="Text Placeholder 4">
            <a:extLst>
              <a:ext uri="{FF2B5EF4-FFF2-40B4-BE49-F238E27FC236}">
                <a16:creationId xmlns:a16="http://schemas.microsoft.com/office/drawing/2014/main" id="{5D588B25-D796-4E4A-8D5C-C7730707872B}"/>
              </a:ext>
            </a:extLst>
          </p:cNvPr>
          <p:cNvSpPr>
            <a:spLocks noGrp="1"/>
          </p:cNvSpPr>
          <p:nvPr>
            <p:ph type="body" sz="quarter" idx="28" hasCustomPrompt="1"/>
          </p:nvPr>
        </p:nvSpPr>
        <p:spPr>
          <a:xfrm>
            <a:off x="8421369" y="4778734"/>
            <a:ext cx="2788961" cy="1351721"/>
          </a:xfrm>
          <a:prstGeom prst="rect">
            <a:avLst/>
          </a:prstGeom>
        </p:spPr>
        <p:txBody>
          <a:bodyPr anchor="t"/>
          <a:lstStyle>
            <a:lvl1pPr marL="0" indent="0" algn="ctr">
              <a:lnSpc>
                <a:spcPct val="125000"/>
              </a:lnSpc>
              <a:buNone/>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endParaRPr lang="en-US" dirty="0"/>
          </a:p>
        </p:txBody>
      </p:sp>
      <p:sp>
        <p:nvSpPr>
          <p:cNvPr id="4" name="Picture Placeholder 3">
            <a:extLst>
              <a:ext uri="{FF2B5EF4-FFF2-40B4-BE49-F238E27FC236}">
                <a16:creationId xmlns:a16="http://schemas.microsoft.com/office/drawing/2014/main" id="{DCA30713-D1BB-4EDB-949C-DCA89CFBEF8C}"/>
              </a:ext>
            </a:extLst>
          </p:cNvPr>
          <p:cNvSpPr>
            <a:spLocks noGrp="1"/>
          </p:cNvSpPr>
          <p:nvPr>
            <p:ph type="pic" sz="quarter" idx="29" hasCustomPrompt="1"/>
          </p:nvPr>
        </p:nvSpPr>
        <p:spPr>
          <a:xfrm>
            <a:off x="692150" y="1600531"/>
            <a:ext cx="3443288" cy="2011363"/>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37" name="Picture Placeholder 3">
            <a:extLst>
              <a:ext uri="{FF2B5EF4-FFF2-40B4-BE49-F238E27FC236}">
                <a16:creationId xmlns:a16="http://schemas.microsoft.com/office/drawing/2014/main" id="{8234D17E-B1A9-49DF-BDB8-F222CB32F8B5}"/>
              </a:ext>
            </a:extLst>
          </p:cNvPr>
          <p:cNvSpPr>
            <a:spLocks noGrp="1"/>
          </p:cNvSpPr>
          <p:nvPr>
            <p:ph type="pic" sz="quarter" idx="30" hasCustomPrompt="1"/>
          </p:nvPr>
        </p:nvSpPr>
        <p:spPr>
          <a:xfrm>
            <a:off x="4414698" y="1600531"/>
            <a:ext cx="3443288" cy="2011363"/>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38" name="Picture Placeholder 3">
            <a:extLst>
              <a:ext uri="{FF2B5EF4-FFF2-40B4-BE49-F238E27FC236}">
                <a16:creationId xmlns:a16="http://schemas.microsoft.com/office/drawing/2014/main" id="{1413CF53-571C-4BA9-A7CB-01C533F169E8}"/>
              </a:ext>
            </a:extLst>
          </p:cNvPr>
          <p:cNvSpPr>
            <a:spLocks noGrp="1"/>
          </p:cNvSpPr>
          <p:nvPr>
            <p:ph type="pic" sz="quarter" idx="31" hasCustomPrompt="1"/>
          </p:nvPr>
        </p:nvSpPr>
        <p:spPr>
          <a:xfrm>
            <a:off x="8139167" y="1600531"/>
            <a:ext cx="3443288" cy="2011363"/>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7" name="Title 1">
            <a:extLst>
              <a:ext uri="{FF2B5EF4-FFF2-40B4-BE49-F238E27FC236}">
                <a16:creationId xmlns:a16="http://schemas.microsoft.com/office/drawing/2014/main" id="{346C58AD-8165-4314-976E-E9C166562815}"/>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9" name="Text Placeholder 10">
            <a:extLst>
              <a:ext uri="{FF2B5EF4-FFF2-40B4-BE49-F238E27FC236}">
                <a16:creationId xmlns:a16="http://schemas.microsoft.com/office/drawing/2014/main" id="{1D304E7B-C67C-4CDA-B42A-4219A10E0E91}"/>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Tree>
    <p:extLst>
      <p:ext uri="{BB962C8B-B14F-4D97-AF65-F5344CB8AC3E}">
        <p14:creationId xmlns:p14="http://schemas.microsoft.com/office/powerpoint/2010/main" val="394013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nk Text and 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37A392-9820-4278-A1E0-49192A6F39BA}"/>
              </a:ext>
            </a:extLst>
          </p:cNvPr>
          <p:cNvSpPr>
            <a:spLocks noGrp="1"/>
          </p:cNvSpPr>
          <p:nvPr>
            <p:ph type="sldNum" sz="quarter" idx="12"/>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23" name="Title 1">
            <a:extLst>
              <a:ext uri="{FF2B5EF4-FFF2-40B4-BE49-F238E27FC236}">
                <a16:creationId xmlns:a16="http://schemas.microsoft.com/office/drawing/2014/main" id="{27DCBABE-17D0-47FB-990D-AD173D327ED0}"/>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24" name="Text Placeholder 10">
            <a:extLst>
              <a:ext uri="{FF2B5EF4-FFF2-40B4-BE49-F238E27FC236}">
                <a16:creationId xmlns:a16="http://schemas.microsoft.com/office/drawing/2014/main" id="{A08F97D2-342E-4787-90FE-A7C7FF081791}"/>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3" name="Text Placeholder 2">
            <a:extLst>
              <a:ext uri="{FF2B5EF4-FFF2-40B4-BE49-F238E27FC236}">
                <a16:creationId xmlns:a16="http://schemas.microsoft.com/office/drawing/2014/main" id="{015D3D18-A1A2-4990-98E7-D52991ED50BB}"/>
              </a:ext>
            </a:extLst>
          </p:cNvPr>
          <p:cNvSpPr>
            <a:spLocks noGrp="1"/>
          </p:cNvSpPr>
          <p:nvPr>
            <p:ph type="body" sz="quarter" idx="14"/>
          </p:nvPr>
        </p:nvSpPr>
        <p:spPr>
          <a:xfrm>
            <a:off x="835025" y="1927225"/>
            <a:ext cx="10602913" cy="4468813"/>
          </a:xfrm>
          <a:prstGeom prst="rect">
            <a:avLst/>
          </a:prstGeom>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28081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nk Two Boxes Picture Right">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FCC85464-B4A4-4C09-8055-A827A78928C6}"/>
              </a:ext>
            </a:extLst>
          </p:cNvPr>
          <p:cNvSpPr>
            <a:spLocks noGrp="1"/>
          </p:cNvSpPr>
          <p:nvPr>
            <p:ph type="body" sz="quarter" idx="11" hasCustomPrompt="1"/>
          </p:nvPr>
        </p:nvSpPr>
        <p:spPr>
          <a:xfrm>
            <a:off x="1140115" y="1123353"/>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Slide Number Placeholder 5">
            <a:extLst>
              <a:ext uri="{FF2B5EF4-FFF2-40B4-BE49-F238E27FC236}">
                <a16:creationId xmlns:a16="http://schemas.microsoft.com/office/drawing/2014/main" id="{8DCC2E3B-3E0A-446C-98B3-84AEF2D0BCFA}"/>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13" name="Text Placeholder 4">
            <a:extLst>
              <a:ext uri="{FF2B5EF4-FFF2-40B4-BE49-F238E27FC236}">
                <a16:creationId xmlns:a16="http://schemas.microsoft.com/office/drawing/2014/main" id="{86EA5F69-871E-4622-9EF1-3C756044D8CF}"/>
              </a:ext>
            </a:extLst>
          </p:cNvPr>
          <p:cNvSpPr>
            <a:spLocks noGrp="1"/>
          </p:cNvSpPr>
          <p:nvPr>
            <p:ph type="body" sz="quarter" idx="19" hasCustomPrompt="1"/>
          </p:nvPr>
        </p:nvSpPr>
        <p:spPr>
          <a:xfrm>
            <a:off x="1140115" y="1728786"/>
            <a:ext cx="5010925" cy="1700214"/>
          </a:xfrm>
          <a:prstGeom prst="rect">
            <a:avLst/>
          </a:prstGeom>
        </p:spPr>
        <p:txBody>
          <a:bodyPr anchor="ctr"/>
          <a:lstStyle>
            <a:lvl1pPr marL="171450" indent="-171450">
              <a:lnSpc>
                <a:spcPct val="125000"/>
              </a:lnSpc>
              <a:buFont typeface="Arial" panose="020B0604020202020204" pitchFamily="34" charset="0"/>
              <a:buChar char="•"/>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4" name="Text Placeholder 11">
            <a:extLst>
              <a:ext uri="{FF2B5EF4-FFF2-40B4-BE49-F238E27FC236}">
                <a16:creationId xmlns:a16="http://schemas.microsoft.com/office/drawing/2014/main" id="{6578A5B7-FB3A-409E-A225-226E5274BDFB}"/>
              </a:ext>
            </a:extLst>
          </p:cNvPr>
          <p:cNvSpPr>
            <a:spLocks noGrp="1"/>
          </p:cNvSpPr>
          <p:nvPr>
            <p:ph type="body" sz="quarter" idx="21" hasCustomPrompt="1"/>
          </p:nvPr>
        </p:nvSpPr>
        <p:spPr>
          <a:xfrm>
            <a:off x="1140115" y="3853853"/>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8" name="Text Placeholder 4">
            <a:extLst>
              <a:ext uri="{FF2B5EF4-FFF2-40B4-BE49-F238E27FC236}">
                <a16:creationId xmlns:a16="http://schemas.microsoft.com/office/drawing/2014/main" id="{3B7F97A6-D43A-4D15-A883-0A578B08DAE3}"/>
              </a:ext>
            </a:extLst>
          </p:cNvPr>
          <p:cNvSpPr>
            <a:spLocks noGrp="1"/>
          </p:cNvSpPr>
          <p:nvPr>
            <p:ph type="body" sz="quarter" idx="22" hasCustomPrompt="1"/>
          </p:nvPr>
        </p:nvSpPr>
        <p:spPr>
          <a:xfrm>
            <a:off x="1140115" y="4459286"/>
            <a:ext cx="5010925" cy="1700214"/>
          </a:xfrm>
          <a:prstGeom prst="rect">
            <a:avLst/>
          </a:prstGeom>
        </p:spPr>
        <p:txBody>
          <a:bodyPr anchor="ctr"/>
          <a:lstStyle>
            <a:lvl1pPr marL="171450" indent="-171450">
              <a:lnSpc>
                <a:spcPct val="125000"/>
              </a:lnSpc>
              <a:buFont typeface="Arial" panose="020B0604020202020204" pitchFamily="34" charset="0"/>
              <a:buChar char="•"/>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9" name="Picture Placeholder 3">
            <a:extLst>
              <a:ext uri="{FF2B5EF4-FFF2-40B4-BE49-F238E27FC236}">
                <a16:creationId xmlns:a16="http://schemas.microsoft.com/office/drawing/2014/main" id="{A3A0858D-99FE-407B-9796-2E2806308C4B}"/>
              </a:ext>
            </a:extLst>
          </p:cNvPr>
          <p:cNvSpPr>
            <a:spLocks noGrp="1"/>
          </p:cNvSpPr>
          <p:nvPr>
            <p:ph type="pic" sz="quarter" idx="23" hasCustomPrompt="1"/>
          </p:nvPr>
        </p:nvSpPr>
        <p:spPr>
          <a:xfrm>
            <a:off x="6942660" y="1315092"/>
            <a:ext cx="3994621" cy="2278825"/>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1" name="Picture Placeholder 3">
            <a:extLst>
              <a:ext uri="{FF2B5EF4-FFF2-40B4-BE49-F238E27FC236}">
                <a16:creationId xmlns:a16="http://schemas.microsoft.com/office/drawing/2014/main" id="{A13E210B-7FD9-4754-BE2F-C6D286260E61}"/>
              </a:ext>
            </a:extLst>
          </p:cNvPr>
          <p:cNvSpPr>
            <a:spLocks noGrp="1"/>
          </p:cNvSpPr>
          <p:nvPr>
            <p:ph type="pic" sz="quarter" idx="24" hasCustomPrompt="1"/>
          </p:nvPr>
        </p:nvSpPr>
        <p:spPr>
          <a:xfrm>
            <a:off x="6942660" y="4156569"/>
            <a:ext cx="3994621" cy="2278825"/>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Tree>
    <p:extLst>
      <p:ext uri="{BB962C8B-B14F-4D97-AF65-F5344CB8AC3E}">
        <p14:creationId xmlns:p14="http://schemas.microsoft.com/office/powerpoint/2010/main" val="1999701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nk Two Boxes Picture Left">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FCC85464-B4A4-4C09-8055-A827A78928C6}"/>
              </a:ext>
            </a:extLst>
          </p:cNvPr>
          <p:cNvSpPr>
            <a:spLocks noGrp="1"/>
          </p:cNvSpPr>
          <p:nvPr>
            <p:ph type="body" sz="quarter" idx="11" hasCustomPrompt="1"/>
          </p:nvPr>
        </p:nvSpPr>
        <p:spPr>
          <a:xfrm>
            <a:off x="5864515" y="120907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Slide Number Placeholder 5">
            <a:extLst>
              <a:ext uri="{FF2B5EF4-FFF2-40B4-BE49-F238E27FC236}">
                <a16:creationId xmlns:a16="http://schemas.microsoft.com/office/drawing/2014/main" id="{8DCC2E3B-3E0A-446C-98B3-84AEF2D0BCFA}"/>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13" name="Text Placeholder 4">
            <a:extLst>
              <a:ext uri="{FF2B5EF4-FFF2-40B4-BE49-F238E27FC236}">
                <a16:creationId xmlns:a16="http://schemas.microsoft.com/office/drawing/2014/main" id="{86EA5F69-871E-4622-9EF1-3C756044D8CF}"/>
              </a:ext>
            </a:extLst>
          </p:cNvPr>
          <p:cNvSpPr>
            <a:spLocks noGrp="1"/>
          </p:cNvSpPr>
          <p:nvPr>
            <p:ph type="body" sz="quarter" idx="19" hasCustomPrompt="1"/>
          </p:nvPr>
        </p:nvSpPr>
        <p:spPr>
          <a:xfrm>
            <a:off x="5864515" y="1814511"/>
            <a:ext cx="5010925" cy="1700214"/>
          </a:xfrm>
          <a:prstGeom prst="rect">
            <a:avLst/>
          </a:prstGeom>
        </p:spPr>
        <p:txBody>
          <a:bodyPr anchor="ctr"/>
          <a:lstStyle>
            <a:lvl1pPr marL="171450" indent="-171450">
              <a:lnSpc>
                <a:spcPct val="125000"/>
              </a:lnSpc>
              <a:buFont typeface="Arial" panose="020B0604020202020204" pitchFamily="34" charset="0"/>
              <a:buChar char="•"/>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14" name="Text Placeholder 11">
            <a:extLst>
              <a:ext uri="{FF2B5EF4-FFF2-40B4-BE49-F238E27FC236}">
                <a16:creationId xmlns:a16="http://schemas.microsoft.com/office/drawing/2014/main" id="{6578A5B7-FB3A-409E-A225-226E5274BDFB}"/>
              </a:ext>
            </a:extLst>
          </p:cNvPr>
          <p:cNvSpPr>
            <a:spLocks noGrp="1"/>
          </p:cNvSpPr>
          <p:nvPr>
            <p:ph type="body" sz="quarter" idx="21" hasCustomPrompt="1"/>
          </p:nvPr>
        </p:nvSpPr>
        <p:spPr>
          <a:xfrm>
            <a:off x="5864515" y="393957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8" name="Text Placeholder 4">
            <a:extLst>
              <a:ext uri="{FF2B5EF4-FFF2-40B4-BE49-F238E27FC236}">
                <a16:creationId xmlns:a16="http://schemas.microsoft.com/office/drawing/2014/main" id="{3B7F97A6-D43A-4D15-A883-0A578B08DAE3}"/>
              </a:ext>
            </a:extLst>
          </p:cNvPr>
          <p:cNvSpPr>
            <a:spLocks noGrp="1"/>
          </p:cNvSpPr>
          <p:nvPr>
            <p:ph type="body" sz="quarter" idx="22" hasCustomPrompt="1"/>
          </p:nvPr>
        </p:nvSpPr>
        <p:spPr>
          <a:xfrm>
            <a:off x="5864515" y="4545011"/>
            <a:ext cx="5010925" cy="1700214"/>
          </a:xfrm>
          <a:prstGeom prst="rect">
            <a:avLst/>
          </a:prstGeom>
        </p:spPr>
        <p:txBody>
          <a:bodyPr anchor="ctr"/>
          <a:lstStyle>
            <a:lvl1pPr marL="171450" indent="-171450">
              <a:lnSpc>
                <a:spcPct val="125000"/>
              </a:lnSpc>
              <a:buFont typeface="Arial" panose="020B0604020202020204" pitchFamily="34" charset="0"/>
              <a:buChar char="•"/>
              <a:defRPr sz="1400">
                <a:latin typeface="Futura (Light)" panose="020B7200000000000000" pitchFamily="34" charset="0"/>
              </a:defRPr>
            </a:lvl1pPr>
            <a:lvl2pPr marL="457200" indent="0">
              <a:buNone/>
              <a:defRPr sz="1400">
                <a:latin typeface="FuturaSerieBQ-Light" panose="02000303000000000000" pitchFamily="2" charset="0"/>
              </a:defRPr>
            </a:lvl2pPr>
            <a:lvl3pPr marL="914400" indent="0">
              <a:buNone/>
              <a:defRPr sz="1200">
                <a:latin typeface="FuturaSerieBQ-Light" panose="02000303000000000000" pitchFamily="2" charset="0"/>
              </a:defRPr>
            </a:lvl3pPr>
            <a:lvl4pPr marL="1371600" indent="0">
              <a:buNone/>
              <a:defRPr sz="1100">
                <a:latin typeface="FuturaSerieBQ-Light" panose="02000303000000000000" pitchFamily="2" charset="0"/>
              </a:defRPr>
            </a:lvl4pPr>
            <a:lvl5pPr marL="1828800" indent="0">
              <a:buNone/>
              <a:defRPr sz="1100">
                <a:latin typeface="FuturaSerieBQ-Light" panose="02000303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9" name="Picture Placeholder 3">
            <a:extLst>
              <a:ext uri="{FF2B5EF4-FFF2-40B4-BE49-F238E27FC236}">
                <a16:creationId xmlns:a16="http://schemas.microsoft.com/office/drawing/2014/main" id="{D39A1F9F-1E13-46D5-9F39-569072D05313}"/>
              </a:ext>
            </a:extLst>
          </p:cNvPr>
          <p:cNvSpPr>
            <a:spLocks noGrp="1"/>
          </p:cNvSpPr>
          <p:nvPr>
            <p:ph type="pic" sz="quarter" idx="23" hasCustomPrompt="1"/>
          </p:nvPr>
        </p:nvSpPr>
        <p:spPr>
          <a:xfrm>
            <a:off x="1081253" y="1124923"/>
            <a:ext cx="3994621" cy="2278825"/>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1" name="Picture Placeholder 3">
            <a:extLst>
              <a:ext uri="{FF2B5EF4-FFF2-40B4-BE49-F238E27FC236}">
                <a16:creationId xmlns:a16="http://schemas.microsoft.com/office/drawing/2014/main" id="{C123B031-94D7-4408-847C-DBA735829081}"/>
              </a:ext>
            </a:extLst>
          </p:cNvPr>
          <p:cNvSpPr>
            <a:spLocks noGrp="1"/>
          </p:cNvSpPr>
          <p:nvPr>
            <p:ph type="pic" sz="quarter" idx="24" hasCustomPrompt="1"/>
          </p:nvPr>
        </p:nvSpPr>
        <p:spPr>
          <a:xfrm>
            <a:off x="1081253" y="3966400"/>
            <a:ext cx="3994621" cy="2278825"/>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Tree>
    <p:extLst>
      <p:ext uri="{BB962C8B-B14F-4D97-AF65-F5344CB8AC3E}">
        <p14:creationId xmlns:p14="http://schemas.microsoft.com/office/powerpoint/2010/main" val="25370997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nk 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8130C4-4EA4-4DF7-973E-B2D91666FB3E}"/>
              </a:ext>
            </a:extLst>
          </p:cNvPr>
          <p:cNvSpPr>
            <a:spLocks noGrp="1"/>
          </p:cNvSpPr>
          <p:nvPr>
            <p:ph type="sldNum" sz="quarter" idx="10"/>
          </p:nvPr>
        </p:nvSpPr>
        <p:spPr/>
        <p:txBody>
          <a:bodyPr/>
          <a:lstStyle/>
          <a:p>
            <a:fld id="{0BCC6C51-1D3E-43F1-B769-52E1A323BDDD}" type="slidenum">
              <a:rPr lang="en-GB" smtClean="0"/>
              <a:pPr/>
              <a:t>‹#›</a:t>
            </a:fld>
            <a:endParaRPr lang="en-GB" dirty="0"/>
          </a:p>
        </p:txBody>
      </p:sp>
      <p:sp>
        <p:nvSpPr>
          <p:cNvPr id="6" name="Title 1">
            <a:extLst>
              <a:ext uri="{FF2B5EF4-FFF2-40B4-BE49-F238E27FC236}">
                <a16:creationId xmlns:a16="http://schemas.microsoft.com/office/drawing/2014/main" id="{9F7BA8AC-4BAE-490B-8D97-B10D00C4FB8B}"/>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7" name="Text Placeholder 10">
            <a:extLst>
              <a:ext uri="{FF2B5EF4-FFF2-40B4-BE49-F238E27FC236}">
                <a16:creationId xmlns:a16="http://schemas.microsoft.com/office/drawing/2014/main" id="{B8EB3049-D634-45DB-B9D2-FA2008D59503}"/>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9" name="Table Placeholder 8">
            <a:extLst>
              <a:ext uri="{FF2B5EF4-FFF2-40B4-BE49-F238E27FC236}">
                <a16:creationId xmlns:a16="http://schemas.microsoft.com/office/drawing/2014/main" id="{312A3C54-F863-425B-A745-860CF9EFE39B}"/>
              </a:ext>
            </a:extLst>
          </p:cNvPr>
          <p:cNvSpPr>
            <a:spLocks noGrp="1"/>
          </p:cNvSpPr>
          <p:nvPr>
            <p:ph type="tbl" sz="quarter" idx="14" hasCustomPrompt="1"/>
          </p:nvPr>
        </p:nvSpPr>
        <p:spPr>
          <a:xfrm>
            <a:off x="1698859" y="2214563"/>
            <a:ext cx="8850430" cy="3820477"/>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table]</a:t>
            </a:r>
          </a:p>
        </p:txBody>
      </p:sp>
    </p:spTree>
    <p:extLst>
      <p:ext uri="{BB962C8B-B14F-4D97-AF65-F5344CB8AC3E}">
        <p14:creationId xmlns:p14="http://schemas.microsoft.com/office/powerpoint/2010/main" val="2586199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Orange_Half laptop with boxe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D1894-AF69-9948-B1B0-2E99F96D2B40}"/>
              </a:ext>
            </a:extLst>
          </p:cNvPr>
          <p:cNvSpPr/>
          <p:nvPr userDrawn="1"/>
        </p:nvSpPr>
        <p:spPr>
          <a:xfrm>
            <a:off x="4039565" y="0"/>
            <a:ext cx="81524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DA81624-281F-6D42-AEBC-590F2242B2FD}"/>
              </a:ext>
            </a:extLst>
          </p:cNvPr>
          <p:cNvSpPr/>
          <p:nvPr userDrawn="1"/>
        </p:nvSpPr>
        <p:spPr>
          <a:xfrm>
            <a:off x="2320034" y="1536700"/>
            <a:ext cx="3775966" cy="4262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4707063-110C-4C48-8AF3-8F12C247D9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0558" y="1659666"/>
            <a:ext cx="6162284" cy="3538667"/>
          </a:xfrm>
          <a:prstGeom prst="rect">
            <a:avLst/>
          </a:prstGeom>
        </p:spPr>
      </p:pic>
      <p:sp>
        <p:nvSpPr>
          <p:cNvPr id="12" name="Text Placeholder 11">
            <a:extLst>
              <a:ext uri="{FF2B5EF4-FFF2-40B4-BE49-F238E27FC236}">
                <a16:creationId xmlns:a16="http://schemas.microsoft.com/office/drawing/2014/main" id="{B85EA9FF-42DC-BD4C-BD43-0CB51C81B8C5}"/>
              </a:ext>
            </a:extLst>
          </p:cNvPr>
          <p:cNvSpPr>
            <a:spLocks noGrp="1"/>
          </p:cNvSpPr>
          <p:nvPr>
            <p:ph type="body" sz="quarter" idx="11" hasCustomPrompt="1"/>
          </p:nvPr>
        </p:nvSpPr>
        <p:spPr>
          <a:xfrm>
            <a:off x="830163" y="156013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Text Placeholder 11">
            <a:extLst>
              <a:ext uri="{FF2B5EF4-FFF2-40B4-BE49-F238E27FC236}">
                <a16:creationId xmlns:a16="http://schemas.microsoft.com/office/drawing/2014/main" id="{4BA71424-972D-8946-8DBF-3E36ADCA36F4}"/>
              </a:ext>
            </a:extLst>
          </p:cNvPr>
          <p:cNvSpPr>
            <a:spLocks noGrp="1"/>
          </p:cNvSpPr>
          <p:nvPr>
            <p:ph type="body" sz="quarter" idx="12" hasCustomPrompt="1"/>
          </p:nvPr>
        </p:nvSpPr>
        <p:spPr>
          <a:xfrm>
            <a:off x="1940176" y="2007982"/>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4" name="Slide Number Placeholder 5">
            <a:extLst>
              <a:ext uri="{FF2B5EF4-FFF2-40B4-BE49-F238E27FC236}">
                <a16:creationId xmlns:a16="http://schemas.microsoft.com/office/drawing/2014/main" id="{7E3743DC-CF76-4BDC-AD73-5337F619BF1D}"/>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pic>
        <p:nvPicPr>
          <p:cNvPr id="18" name="Picture 17">
            <a:extLst>
              <a:ext uri="{FF2B5EF4-FFF2-40B4-BE49-F238E27FC236}">
                <a16:creationId xmlns:a16="http://schemas.microsoft.com/office/drawing/2014/main" id="{4EECC51D-D274-4E31-A6AF-98F9107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4" name="Picture Placeholder 3">
            <a:extLst>
              <a:ext uri="{FF2B5EF4-FFF2-40B4-BE49-F238E27FC236}">
                <a16:creationId xmlns:a16="http://schemas.microsoft.com/office/drawing/2014/main" id="{72249514-0049-46BC-B732-24798ABC1F8D}"/>
              </a:ext>
            </a:extLst>
          </p:cNvPr>
          <p:cNvSpPr>
            <a:spLocks noGrp="1"/>
          </p:cNvSpPr>
          <p:nvPr>
            <p:ph type="pic" sz="quarter" idx="21" hasCustomPrompt="1"/>
          </p:nvPr>
        </p:nvSpPr>
        <p:spPr>
          <a:xfrm>
            <a:off x="6554913" y="1875034"/>
            <a:ext cx="4806826" cy="2994917"/>
          </a:xfrm>
          <a:prstGeom prst="rect">
            <a:avLst/>
          </a:prstGeom>
        </p:spPr>
        <p:txBody>
          <a:bodyPr anchor="ctr"/>
          <a:lstStyle>
            <a:lvl1pPr marL="0" indent="0" algn="ctr">
              <a:buNone/>
              <a:defRPr sz="2000">
                <a:latin typeface="Futura (Light)" panose="020B7200000000000000" pitchFamily="34" charset="0"/>
              </a:defRPr>
            </a:lvl1pPr>
          </a:lstStyle>
          <a:p>
            <a:r>
              <a:rPr lang="en-GB" dirty="0"/>
              <a:t>[insert picture]</a:t>
            </a:r>
          </a:p>
        </p:txBody>
      </p:sp>
      <p:sp>
        <p:nvSpPr>
          <p:cNvPr id="13" name="Text Placeholder 3">
            <a:extLst>
              <a:ext uri="{FF2B5EF4-FFF2-40B4-BE49-F238E27FC236}">
                <a16:creationId xmlns:a16="http://schemas.microsoft.com/office/drawing/2014/main" id="{F2557963-5673-48B5-8CE7-C78EBEFAB3E9}"/>
              </a:ext>
            </a:extLst>
          </p:cNvPr>
          <p:cNvSpPr>
            <a:spLocks noGrp="1"/>
          </p:cNvSpPr>
          <p:nvPr>
            <p:ph type="body" sz="quarter" idx="26"/>
          </p:nvPr>
        </p:nvSpPr>
        <p:spPr>
          <a:xfrm>
            <a:off x="771633" y="2845888"/>
            <a:ext cx="5098925" cy="2823727"/>
          </a:xfrm>
          <a:prstGeom prst="rect">
            <a:avLst/>
          </a:prstGeom>
          <a:solidFill>
            <a:schemeClr val="bg1"/>
          </a:solidFill>
          <a:ln>
            <a:solidFill>
              <a:schemeClr val="bg1"/>
            </a:solidFill>
          </a:ln>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836673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Half laptop with boxe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D1894-AF69-9948-B1B0-2E99F96D2B40}"/>
              </a:ext>
            </a:extLst>
          </p:cNvPr>
          <p:cNvSpPr/>
          <p:nvPr userDrawn="1"/>
        </p:nvSpPr>
        <p:spPr>
          <a:xfrm>
            <a:off x="4039565" y="0"/>
            <a:ext cx="81524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DA81624-281F-6D42-AEBC-590F2242B2FD}"/>
              </a:ext>
            </a:extLst>
          </p:cNvPr>
          <p:cNvSpPr/>
          <p:nvPr userDrawn="1"/>
        </p:nvSpPr>
        <p:spPr>
          <a:xfrm>
            <a:off x="2320034" y="1536700"/>
            <a:ext cx="3775966" cy="4262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B85EA9FF-42DC-BD4C-BD43-0CB51C81B8C5}"/>
              </a:ext>
            </a:extLst>
          </p:cNvPr>
          <p:cNvSpPr>
            <a:spLocks noGrp="1"/>
          </p:cNvSpPr>
          <p:nvPr>
            <p:ph type="body" sz="quarter" idx="11" hasCustomPrompt="1"/>
          </p:nvPr>
        </p:nvSpPr>
        <p:spPr>
          <a:xfrm>
            <a:off x="830163" y="156013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Text Placeholder 11">
            <a:extLst>
              <a:ext uri="{FF2B5EF4-FFF2-40B4-BE49-F238E27FC236}">
                <a16:creationId xmlns:a16="http://schemas.microsoft.com/office/drawing/2014/main" id="{4BA71424-972D-8946-8DBF-3E36ADCA36F4}"/>
              </a:ext>
            </a:extLst>
          </p:cNvPr>
          <p:cNvSpPr>
            <a:spLocks noGrp="1"/>
          </p:cNvSpPr>
          <p:nvPr>
            <p:ph type="body" sz="quarter" idx="12" hasCustomPrompt="1"/>
          </p:nvPr>
        </p:nvSpPr>
        <p:spPr>
          <a:xfrm>
            <a:off x="1940176" y="2007982"/>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4" name="Slide Number Placeholder 5">
            <a:extLst>
              <a:ext uri="{FF2B5EF4-FFF2-40B4-BE49-F238E27FC236}">
                <a16:creationId xmlns:a16="http://schemas.microsoft.com/office/drawing/2014/main" id="{7E3743DC-CF76-4BDC-AD73-5337F619BF1D}"/>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pic>
        <p:nvPicPr>
          <p:cNvPr id="15" name="Picture 14">
            <a:extLst>
              <a:ext uri="{FF2B5EF4-FFF2-40B4-BE49-F238E27FC236}">
                <a16:creationId xmlns:a16="http://schemas.microsoft.com/office/drawing/2014/main" id="{F30208B6-9E1F-4C94-BD6C-1E788E3E7A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58305" y="842780"/>
            <a:ext cx="2497295" cy="5101771"/>
          </a:xfrm>
          <a:prstGeom prst="rect">
            <a:avLst/>
          </a:prstGeom>
        </p:spPr>
      </p:pic>
      <p:pic>
        <p:nvPicPr>
          <p:cNvPr id="19" name="Picture 18">
            <a:extLst>
              <a:ext uri="{FF2B5EF4-FFF2-40B4-BE49-F238E27FC236}">
                <a16:creationId xmlns:a16="http://schemas.microsoft.com/office/drawing/2014/main" id="{D8A58A70-D778-40C3-A2BC-543A1D7C74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4" name="Picture Placeholder 3">
            <a:extLst>
              <a:ext uri="{FF2B5EF4-FFF2-40B4-BE49-F238E27FC236}">
                <a16:creationId xmlns:a16="http://schemas.microsoft.com/office/drawing/2014/main" id="{590FA3C9-546E-4E40-9E3C-184ED94A4635}"/>
              </a:ext>
            </a:extLst>
          </p:cNvPr>
          <p:cNvSpPr>
            <a:spLocks noGrp="1"/>
          </p:cNvSpPr>
          <p:nvPr>
            <p:ph type="pic" sz="quarter" idx="21" hasCustomPrompt="1"/>
          </p:nvPr>
        </p:nvSpPr>
        <p:spPr>
          <a:xfrm>
            <a:off x="7823200" y="1469276"/>
            <a:ext cx="2189163" cy="3836988"/>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3" name="Text Placeholder 3">
            <a:extLst>
              <a:ext uri="{FF2B5EF4-FFF2-40B4-BE49-F238E27FC236}">
                <a16:creationId xmlns:a16="http://schemas.microsoft.com/office/drawing/2014/main" id="{9DC0FEC3-290A-4F1A-94DC-0C9AA0D6B8CB}"/>
              </a:ext>
            </a:extLst>
          </p:cNvPr>
          <p:cNvSpPr>
            <a:spLocks noGrp="1"/>
          </p:cNvSpPr>
          <p:nvPr>
            <p:ph type="body" sz="quarter" idx="26"/>
          </p:nvPr>
        </p:nvSpPr>
        <p:spPr>
          <a:xfrm>
            <a:off x="771633" y="2845888"/>
            <a:ext cx="5098925" cy="2823727"/>
          </a:xfrm>
          <a:prstGeom prst="rect">
            <a:avLst/>
          </a:prstGeom>
          <a:solidFill>
            <a:schemeClr val="bg1"/>
          </a:solidFill>
          <a:ln>
            <a:solidFill>
              <a:schemeClr val="bg1"/>
            </a:solidFill>
          </a:ln>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94461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Orange_Half iPad with boxe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D1894-AF69-9948-B1B0-2E99F96D2B40}"/>
              </a:ext>
            </a:extLst>
          </p:cNvPr>
          <p:cNvSpPr/>
          <p:nvPr userDrawn="1"/>
        </p:nvSpPr>
        <p:spPr>
          <a:xfrm>
            <a:off x="4039565" y="0"/>
            <a:ext cx="81524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DA81624-281F-6D42-AEBC-590F2242B2FD}"/>
              </a:ext>
            </a:extLst>
          </p:cNvPr>
          <p:cNvSpPr/>
          <p:nvPr userDrawn="1"/>
        </p:nvSpPr>
        <p:spPr>
          <a:xfrm>
            <a:off x="2320034" y="1536700"/>
            <a:ext cx="3775966" cy="4262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B85EA9FF-42DC-BD4C-BD43-0CB51C81B8C5}"/>
              </a:ext>
            </a:extLst>
          </p:cNvPr>
          <p:cNvSpPr>
            <a:spLocks noGrp="1"/>
          </p:cNvSpPr>
          <p:nvPr>
            <p:ph type="body" sz="quarter" idx="11" hasCustomPrompt="1"/>
          </p:nvPr>
        </p:nvSpPr>
        <p:spPr>
          <a:xfrm>
            <a:off x="830163" y="156013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Text Placeholder 11">
            <a:extLst>
              <a:ext uri="{FF2B5EF4-FFF2-40B4-BE49-F238E27FC236}">
                <a16:creationId xmlns:a16="http://schemas.microsoft.com/office/drawing/2014/main" id="{4BA71424-972D-8946-8DBF-3E36ADCA36F4}"/>
              </a:ext>
            </a:extLst>
          </p:cNvPr>
          <p:cNvSpPr>
            <a:spLocks noGrp="1"/>
          </p:cNvSpPr>
          <p:nvPr>
            <p:ph type="body" sz="quarter" idx="12" hasCustomPrompt="1"/>
          </p:nvPr>
        </p:nvSpPr>
        <p:spPr>
          <a:xfrm>
            <a:off x="1940176" y="2007982"/>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4" name="Slide Number Placeholder 5">
            <a:extLst>
              <a:ext uri="{FF2B5EF4-FFF2-40B4-BE49-F238E27FC236}">
                <a16:creationId xmlns:a16="http://schemas.microsoft.com/office/drawing/2014/main" id="{7E3743DC-CF76-4BDC-AD73-5337F619BF1D}"/>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pic>
        <p:nvPicPr>
          <p:cNvPr id="19" name="Picture 18">
            <a:extLst>
              <a:ext uri="{FF2B5EF4-FFF2-40B4-BE49-F238E27FC236}">
                <a16:creationId xmlns:a16="http://schemas.microsoft.com/office/drawing/2014/main" id="{D8A58A70-D778-40C3-A2BC-543A1D7C74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pic>
        <p:nvPicPr>
          <p:cNvPr id="17" name="Picture 16">
            <a:extLst>
              <a:ext uri="{FF2B5EF4-FFF2-40B4-BE49-F238E27FC236}">
                <a16:creationId xmlns:a16="http://schemas.microsoft.com/office/drawing/2014/main" id="{F1F137BB-27C6-436C-AD5F-12A81438174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25360" y="743958"/>
            <a:ext cx="3775965" cy="5370083"/>
          </a:xfrm>
          <a:prstGeom prst="rect">
            <a:avLst/>
          </a:prstGeom>
        </p:spPr>
      </p:pic>
      <p:sp>
        <p:nvSpPr>
          <p:cNvPr id="13" name="Picture Placeholder 3">
            <a:extLst>
              <a:ext uri="{FF2B5EF4-FFF2-40B4-BE49-F238E27FC236}">
                <a16:creationId xmlns:a16="http://schemas.microsoft.com/office/drawing/2014/main" id="{3F460673-F9C8-4EA0-9962-77D43E3365CF}"/>
              </a:ext>
            </a:extLst>
          </p:cNvPr>
          <p:cNvSpPr>
            <a:spLocks noGrp="1"/>
          </p:cNvSpPr>
          <p:nvPr>
            <p:ph type="pic" sz="quarter" idx="21" hasCustomPrompt="1"/>
          </p:nvPr>
        </p:nvSpPr>
        <p:spPr>
          <a:xfrm>
            <a:off x="7386674" y="1217487"/>
            <a:ext cx="3241942" cy="4376791"/>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5" name="Text Placeholder 3">
            <a:extLst>
              <a:ext uri="{FF2B5EF4-FFF2-40B4-BE49-F238E27FC236}">
                <a16:creationId xmlns:a16="http://schemas.microsoft.com/office/drawing/2014/main" id="{99ACA729-C9B9-4138-A827-DFF7EC231CAB}"/>
              </a:ext>
            </a:extLst>
          </p:cNvPr>
          <p:cNvSpPr>
            <a:spLocks noGrp="1"/>
          </p:cNvSpPr>
          <p:nvPr>
            <p:ph type="body" sz="quarter" idx="26"/>
          </p:nvPr>
        </p:nvSpPr>
        <p:spPr>
          <a:xfrm>
            <a:off x="771633" y="2845888"/>
            <a:ext cx="5098925" cy="2823727"/>
          </a:xfrm>
          <a:prstGeom prst="rect">
            <a:avLst/>
          </a:prstGeom>
          <a:solidFill>
            <a:schemeClr val="bg1"/>
          </a:solidFill>
          <a:ln>
            <a:solidFill>
              <a:schemeClr val="bg1"/>
            </a:solidFill>
          </a:ln>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420385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Orange_ banner with phon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FDA3F9-C008-FA43-946B-937E358FBA12}"/>
              </a:ext>
            </a:extLst>
          </p:cNvPr>
          <p:cNvSpPr/>
          <p:nvPr userDrawn="1"/>
        </p:nvSpPr>
        <p:spPr>
          <a:xfrm>
            <a:off x="1" y="1638300"/>
            <a:ext cx="12192000" cy="3395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1B04ABD-9B19-2A4F-9F45-A87B634918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58305" y="842780"/>
            <a:ext cx="2497295" cy="5101771"/>
          </a:xfrm>
          <a:prstGeom prst="rect">
            <a:avLst/>
          </a:prstGeom>
        </p:spPr>
      </p:pic>
      <p:sp>
        <p:nvSpPr>
          <p:cNvPr id="10" name="Text Placeholder 11">
            <a:extLst>
              <a:ext uri="{FF2B5EF4-FFF2-40B4-BE49-F238E27FC236}">
                <a16:creationId xmlns:a16="http://schemas.microsoft.com/office/drawing/2014/main" id="{FCC85464-B4A4-4C09-8055-A827A78928C6}"/>
              </a:ext>
            </a:extLst>
          </p:cNvPr>
          <p:cNvSpPr>
            <a:spLocks noGrp="1"/>
          </p:cNvSpPr>
          <p:nvPr>
            <p:ph type="body" sz="quarter" idx="11" hasCustomPrompt="1"/>
          </p:nvPr>
        </p:nvSpPr>
        <p:spPr>
          <a:xfrm>
            <a:off x="873415" y="1896043"/>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1" name="Text Placeholder 11">
            <a:extLst>
              <a:ext uri="{FF2B5EF4-FFF2-40B4-BE49-F238E27FC236}">
                <a16:creationId xmlns:a16="http://schemas.microsoft.com/office/drawing/2014/main" id="{F40C5352-08D0-4F87-8BA3-E7E604B3AE49}"/>
              </a:ext>
            </a:extLst>
          </p:cNvPr>
          <p:cNvSpPr>
            <a:spLocks noGrp="1"/>
          </p:cNvSpPr>
          <p:nvPr>
            <p:ph type="body" sz="quarter" idx="12" hasCustomPrompt="1"/>
          </p:nvPr>
        </p:nvSpPr>
        <p:spPr>
          <a:xfrm>
            <a:off x="1983428" y="2343887"/>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6" name="Slide Number Placeholder 5">
            <a:extLst>
              <a:ext uri="{FF2B5EF4-FFF2-40B4-BE49-F238E27FC236}">
                <a16:creationId xmlns:a16="http://schemas.microsoft.com/office/drawing/2014/main" id="{8DCC2E3B-3E0A-446C-98B3-84AEF2D0BCFA}"/>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9" name="Picture Placeholder 3">
            <a:extLst>
              <a:ext uri="{FF2B5EF4-FFF2-40B4-BE49-F238E27FC236}">
                <a16:creationId xmlns:a16="http://schemas.microsoft.com/office/drawing/2014/main" id="{3306AB39-6610-4034-B0B3-402A1EC8CF20}"/>
              </a:ext>
            </a:extLst>
          </p:cNvPr>
          <p:cNvSpPr>
            <a:spLocks noGrp="1"/>
          </p:cNvSpPr>
          <p:nvPr>
            <p:ph type="pic" sz="quarter" idx="21" hasCustomPrompt="1"/>
          </p:nvPr>
        </p:nvSpPr>
        <p:spPr>
          <a:xfrm>
            <a:off x="7818113" y="1473968"/>
            <a:ext cx="2172236" cy="3842908"/>
          </a:xfrm>
          <a:prstGeom prst="rect">
            <a:avLst/>
          </a:prstGeom>
        </p:spPr>
        <p:txBody>
          <a:bodyPr anchor="ctr"/>
          <a:lstStyle>
            <a:lvl1pPr marL="0" indent="0" algn="ctr">
              <a:buNone/>
              <a:defRPr sz="1600">
                <a:latin typeface="Futura (Light)" panose="020B7200000000000000" pitchFamily="34" charset="0"/>
              </a:defRPr>
            </a:lvl1pPr>
          </a:lstStyle>
          <a:p>
            <a:r>
              <a:rPr lang="en-GB" dirty="0"/>
              <a:t>[insert picture]</a:t>
            </a:r>
          </a:p>
        </p:txBody>
      </p:sp>
      <p:sp>
        <p:nvSpPr>
          <p:cNvPr id="13" name="Text Placeholder 3">
            <a:extLst>
              <a:ext uri="{FF2B5EF4-FFF2-40B4-BE49-F238E27FC236}">
                <a16:creationId xmlns:a16="http://schemas.microsoft.com/office/drawing/2014/main" id="{C8204E5D-4C4A-4B58-81C9-6523584F302C}"/>
              </a:ext>
            </a:extLst>
          </p:cNvPr>
          <p:cNvSpPr>
            <a:spLocks noGrp="1"/>
          </p:cNvSpPr>
          <p:nvPr>
            <p:ph type="body" sz="quarter" idx="26"/>
          </p:nvPr>
        </p:nvSpPr>
        <p:spPr>
          <a:xfrm>
            <a:off x="791403" y="3174574"/>
            <a:ext cx="5098925" cy="1617373"/>
          </a:xfrm>
          <a:prstGeom prst="rect">
            <a:avLst/>
          </a:prstGeom>
          <a:noFill/>
          <a:ln>
            <a:noFill/>
          </a:ln>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6574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7A70FA-B933-475D-9187-7DE1F1EBE6D6}"/>
              </a:ext>
            </a:extLst>
          </p:cNvPr>
          <p:cNvSpPr>
            <a:spLocks noGrp="1"/>
          </p:cNvSpPr>
          <p:nvPr>
            <p:ph type="sldNum" sz="quarter" idx="10"/>
          </p:nvPr>
        </p:nvSpPr>
        <p:spPr/>
        <p:txBody>
          <a:bodyPr/>
          <a:lstStyle/>
          <a:p>
            <a:fld id="{0BCC6C51-1D3E-43F1-B769-52E1A323BDDD}" type="slidenum">
              <a:rPr lang="en-GB" smtClean="0"/>
              <a:pPr/>
              <a:t>‹#›</a:t>
            </a:fld>
            <a:endParaRPr lang="en-GB" dirty="0"/>
          </a:p>
        </p:txBody>
      </p:sp>
      <p:sp>
        <p:nvSpPr>
          <p:cNvPr id="7" name="Text Placeholder 11">
            <a:extLst>
              <a:ext uri="{FF2B5EF4-FFF2-40B4-BE49-F238E27FC236}">
                <a16:creationId xmlns:a16="http://schemas.microsoft.com/office/drawing/2014/main" id="{D74233FE-BA7C-4C79-BE91-EFE88FE91D43}"/>
              </a:ext>
            </a:extLst>
          </p:cNvPr>
          <p:cNvSpPr>
            <a:spLocks noGrp="1"/>
          </p:cNvSpPr>
          <p:nvPr>
            <p:ph type="body" sz="quarter" idx="11" hasCustomPrompt="1"/>
          </p:nvPr>
        </p:nvSpPr>
        <p:spPr>
          <a:xfrm>
            <a:off x="238277" y="4683727"/>
            <a:ext cx="4914489"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 TWO</a:t>
            </a:r>
            <a:endParaRPr lang="en-US" dirty="0"/>
          </a:p>
        </p:txBody>
      </p:sp>
      <p:sp>
        <p:nvSpPr>
          <p:cNvPr id="8" name="Text Placeholder 11">
            <a:extLst>
              <a:ext uri="{FF2B5EF4-FFF2-40B4-BE49-F238E27FC236}">
                <a16:creationId xmlns:a16="http://schemas.microsoft.com/office/drawing/2014/main" id="{1DCC1923-F498-4C6D-A855-1B92A03AFDFF}"/>
              </a:ext>
            </a:extLst>
          </p:cNvPr>
          <p:cNvSpPr>
            <a:spLocks noGrp="1"/>
          </p:cNvSpPr>
          <p:nvPr>
            <p:ph type="body" sz="quarter" idx="12" hasCustomPrompt="1"/>
          </p:nvPr>
        </p:nvSpPr>
        <p:spPr>
          <a:xfrm>
            <a:off x="211093" y="3868266"/>
            <a:ext cx="4968859"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heading one</a:t>
            </a:r>
            <a:endParaRPr lang="en-US" dirty="0"/>
          </a:p>
        </p:txBody>
      </p:sp>
    </p:spTree>
    <p:extLst>
      <p:ext uri="{BB962C8B-B14F-4D97-AF65-F5344CB8AC3E}">
        <p14:creationId xmlns:p14="http://schemas.microsoft.com/office/powerpoint/2010/main" val="1238129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7A70FA-B933-475D-9187-7DE1F1EBE6D6}"/>
              </a:ext>
            </a:extLst>
          </p:cNvPr>
          <p:cNvSpPr>
            <a:spLocks noGrp="1"/>
          </p:cNvSpPr>
          <p:nvPr>
            <p:ph type="sldNum" sz="quarter" idx="10"/>
          </p:nvPr>
        </p:nvSpPr>
        <p:spPr/>
        <p:txBody>
          <a:bodyPr/>
          <a:lstStyle/>
          <a:p>
            <a:fld id="{0BCC6C51-1D3E-43F1-B769-52E1A323BDDD}" type="slidenum">
              <a:rPr lang="en-GB" smtClean="0"/>
              <a:pPr/>
              <a:t>‹#›</a:t>
            </a:fld>
            <a:endParaRPr lang="en-GB" dirty="0"/>
          </a:p>
        </p:txBody>
      </p:sp>
      <p:sp>
        <p:nvSpPr>
          <p:cNvPr id="7" name="Text Placeholder 11">
            <a:extLst>
              <a:ext uri="{FF2B5EF4-FFF2-40B4-BE49-F238E27FC236}">
                <a16:creationId xmlns:a16="http://schemas.microsoft.com/office/drawing/2014/main" id="{D74233FE-BA7C-4C79-BE91-EFE88FE91D43}"/>
              </a:ext>
            </a:extLst>
          </p:cNvPr>
          <p:cNvSpPr>
            <a:spLocks noGrp="1"/>
          </p:cNvSpPr>
          <p:nvPr>
            <p:ph type="body" sz="quarter" idx="11" hasCustomPrompt="1"/>
          </p:nvPr>
        </p:nvSpPr>
        <p:spPr>
          <a:xfrm>
            <a:off x="238277" y="4683727"/>
            <a:ext cx="4914489"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 TWO</a:t>
            </a:r>
            <a:endParaRPr lang="en-US" dirty="0"/>
          </a:p>
        </p:txBody>
      </p:sp>
      <p:sp>
        <p:nvSpPr>
          <p:cNvPr id="8" name="Text Placeholder 11">
            <a:extLst>
              <a:ext uri="{FF2B5EF4-FFF2-40B4-BE49-F238E27FC236}">
                <a16:creationId xmlns:a16="http://schemas.microsoft.com/office/drawing/2014/main" id="{1DCC1923-F498-4C6D-A855-1B92A03AFDFF}"/>
              </a:ext>
            </a:extLst>
          </p:cNvPr>
          <p:cNvSpPr>
            <a:spLocks noGrp="1"/>
          </p:cNvSpPr>
          <p:nvPr>
            <p:ph type="body" sz="quarter" idx="12" hasCustomPrompt="1"/>
          </p:nvPr>
        </p:nvSpPr>
        <p:spPr>
          <a:xfrm>
            <a:off x="211093" y="3868266"/>
            <a:ext cx="4968859"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heading one</a:t>
            </a:r>
            <a:endParaRPr lang="en-US" dirty="0"/>
          </a:p>
        </p:txBody>
      </p:sp>
    </p:spTree>
    <p:extLst>
      <p:ext uri="{BB962C8B-B14F-4D97-AF65-F5344CB8AC3E}">
        <p14:creationId xmlns:p14="http://schemas.microsoft.com/office/powerpoint/2010/main" val="3272720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7A70FA-B933-475D-9187-7DE1F1EBE6D6}"/>
              </a:ext>
            </a:extLst>
          </p:cNvPr>
          <p:cNvSpPr>
            <a:spLocks noGrp="1"/>
          </p:cNvSpPr>
          <p:nvPr>
            <p:ph type="sldNum" sz="quarter" idx="10"/>
          </p:nvPr>
        </p:nvSpPr>
        <p:spPr/>
        <p:txBody>
          <a:bodyPr/>
          <a:lstStyle/>
          <a:p>
            <a:fld id="{0BCC6C51-1D3E-43F1-B769-52E1A323BDDD}" type="slidenum">
              <a:rPr lang="en-GB" smtClean="0"/>
              <a:pPr/>
              <a:t>‹#›</a:t>
            </a:fld>
            <a:endParaRPr lang="en-GB" dirty="0"/>
          </a:p>
        </p:txBody>
      </p:sp>
      <p:sp>
        <p:nvSpPr>
          <p:cNvPr id="7" name="Text Placeholder 11">
            <a:extLst>
              <a:ext uri="{FF2B5EF4-FFF2-40B4-BE49-F238E27FC236}">
                <a16:creationId xmlns:a16="http://schemas.microsoft.com/office/drawing/2014/main" id="{D74233FE-BA7C-4C79-BE91-EFE88FE91D43}"/>
              </a:ext>
            </a:extLst>
          </p:cNvPr>
          <p:cNvSpPr>
            <a:spLocks noGrp="1"/>
          </p:cNvSpPr>
          <p:nvPr>
            <p:ph type="body" sz="quarter" idx="11" hasCustomPrompt="1"/>
          </p:nvPr>
        </p:nvSpPr>
        <p:spPr>
          <a:xfrm>
            <a:off x="238277" y="4683727"/>
            <a:ext cx="4914489"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 TWO</a:t>
            </a:r>
            <a:endParaRPr lang="en-US" dirty="0"/>
          </a:p>
        </p:txBody>
      </p:sp>
      <p:sp>
        <p:nvSpPr>
          <p:cNvPr id="8" name="Text Placeholder 11">
            <a:extLst>
              <a:ext uri="{FF2B5EF4-FFF2-40B4-BE49-F238E27FC236}">
                <a16:creationId xmlns:a16="http://schemas.microsoft.com/office/drawing/2014/main" id="{1DCC1923-F498-4C6D-A855-1B92A03AFDFF}"/>
              </a:ext>
            </a:extLst>
          </p:cNvPr>
          <p:cNvSpPr>
            <a:spLocks noGrp="1"/>
          </p:cNvSpPr>
          <p:nvPr>
            <p:ph type="body" sz="quarter" idx="12" hasCustomPrompt="1"/>
          </p:nvPr>
        </p:nvSpPr>
        <p:spPr>
          <a:xfrm>
            <a:off x="211093" y="3868266"/>
            <a:ext cx="4968859"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heading one</a:t>
            </a:r>
            <a:endParaRPr lang="en-US" dirty="0"/>
          </a:p>
        </p:txBody>
      </p:sp>
    </p:spTree>
    <p:extLst>
      <p:ext uri="{BB962C8B-B14F-4D97-AF65-F5344CB8AC3E}">
        <p14:creationId xmlns:p14="http://schemas.microsoft.com/office/powerpoint/2010/main" val="206578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nk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8130C4-4EA4-4DF7-973E-B2D91666FB3E}"/>
              </a:ext>
            </a:extLst>
          </p:cNvPr>
          <p:cNvSpPr>
            <a:spLocks noGrp="1"/>
          </p:cNvSpPr>
          <p:nvPr>
            <p:ph type="sldNum" sz="quarter" idx="10"/>
          </p:nvPr>
        </p:nvSpPr>
        <p:spPr/>
        <p:txBody>
          <a:bodyPr/>
          <a:lstStyle/>
          <a:p>
            <a:fld id="{0BCC6C51-1D3E-43F1-B769-52E1A323BDDD}" type="slidenum">
              <a:rPr lang="en-GB" smtClean="0"/>
              <a:pPr/>
              <a:t>‹#›</a:t>
            </a:fld>
            <a:endParaRPr lang="en-GB" dirty="0"/>
          </a:p>
        </p:txBody>
      </p:sp>
      <p:sp>
        <p:nvSpPr>
          <p:cNvPr id="6" name="Title 1">
            <a:extLst>
              <a:ext uri="{FF2B5EF4-FFF2-40B4-BE49-F238E27FC236}">
                <a16:creationId xmlns:a16="http://schemas.microsoft.com/office/drawing/2014/main" id="{FCF53750-1166-419F-9F55-831F2BFBC8D5}"/>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7" name="Text Placeholder 10">
            <a:extLst>
              <a:ext uri="{FF2B5EF4-FFF2-40B4-BE49-F238E27FC236}">
                <a16:creationId xmlns:a16="http://schemas.microsoft.com/office/drawing/2014/main" id="{E7B0C3A0-C641-4952-8440-C049CF53F501}"/>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Tree>
    <p:extLst>
      <p:ext uri="{BB962C8B-B14F-4D97-AF65-F5344CB8AC3E}">
        <p14:creationId xmlns:p14="http://schemas.microsoft.com/office/powerpoint/2010/main" val="266917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12B77F-3DE2-461C-806B-4B97A8734432}"/>
              </a:ext>
            </a:extLst>
          </p:cNvPr>
          <p:cNvSpPr>
            <a:spLocks noGrp="1"/>
          </p:cNvSpPr>
          <p:nvPr>
            <p:ph type="sldNum" sz="quarter" idx="10"/>
          </p:nvPr>
        </p:nvSpPr>
        <p:spPr/>
        <p:txBody>
          <a:bodyPr/>
          <a:lstStyle/>
          <a:p>
            <a:fld id="{0BCC6C51-1D3E-43F1-B769-52E1A323BDDD}" type="slidenum">
              <a:rPr lang="en-GB" smtClean="0"/>
              <a:pPr/>
              <a:t>‹#›</a:t>
            </a:fld>
            <a:endParaRPr lang="en-GB" dirty="0"/>
          </a:p>
        </p:txBody>
      </p:sp>
      <p:sp>
        <p:nvSpPr>
          <p:cNvPr id="13" name="Title 1">
            <a:extLst>
              <a:ext uri="{FF2B5EF4-FFF2-40B4-BE49-F238E27FC236}">
                <a16:creationId xmlns:a16="http://schemas.microsoft.com/office/drawing/2014/main" id="{A330B412-B53E-49E6-8B55-F9B950E23F5D}"/>
              </a:ext>
            </a:extLst>
          </p:cNvPr>
          <p:cNvSpPr>
            <a:spLocks noGrp="1"/>
          </p:cNvSpPr>
          <p:nvPr>
            <p:ph type="title" hasCustomPrompt="1"/>
          </p:nvPr>
        </p:nvSpPr>
        <p:spPr>
          <a:xfrm>
            <a:off x="762000" y="546101"/>
            <a:ext cx="2257425" cy="730250"/>
          </a:xfrm>
          <a:prstGeom prst="rect">
            <a:avLst/>
          </a:prstGeom>
        </p:spPr>
        <p:txBody>
          <a:bodyPr anchor="ctr"/>
          <a:lstStyle>
            <a:lvl1pPr algn="l">
              <a:defRPr>
                <a:latin typeface="Futura (Light)" panose="020B7200000000000000" pitchFamily="34" charset="0"/>
              </a:defRPr>
            </a:lvl1pPr>
          </a:lstStyle>
          <a:p>
            <a:r>
              <a:rPr lang="en-US" dirty="0"/>
              <a:t>HEADER</a:t>
            </a:r>
            <a:endParaRPr lang="en-GB" dirty="0"/>
          </a:p>
        </p:txBody>
      </p:sp>
      <p:sp>
        <p:nvSpPr>
          <p:cNvPr id="14" name="Text Placeholder 10">
            <a:extLst>
              <a:ext uri="{FF2B5EF4-FFF2-40B4-BE49-F238E27FC236}">
                <a16:creationId xmlns:a16="http://schemas.microsoft.com/office/drawing/2014/main" id="{37E07B35-07FA-4F1E-A762-7A35D32D5C6E}"/>
              </a:ext>
            </a:extLst>
          </p:cNvPr>
          <p:cNvSpPr>
            <a:spLocks noGrp="1"/>
          </p:cNvSpPr>
          <p:nvPr>
            <p:ph type="body" sz="quarter" idx="13" hasCustomPrompt="1"/>
          </p:nvPr>
        </p:nvSpPr>
        <p:spPr>
          <a:xfrm>
            <a:off x="3194520" y="546101"/>
            <a:ext cx="2371725" cy="730251"/>
          </a:xfrm>
          <a:prstGeom prst="rect">
            <a:avLst/>
          </a:prstGeom>
        </p:spPr>
        <p:txBody>
          <a:bodyPr anchor="ctr"/>
          <a:lstStyle>
            <a:lvl1pPr marL="0" indent="0">
              <a:buNone/>
              <a:defRPr lang="en-GB" sz="4400" dirty="0">
                <a:latin typeface="Crimson Text" panose="02000503000000000000" pitchFamily="2" charset="0"/>
                <a:ea typeface="+mj-ea"/>
                <a:cs typeface="+mj-cs"/>
              </a:defRPr>
            </a:lvl1pPr>
          </a:lstStyle>
          <a:p>
            <a:pPr marL="228600" lvl="0" indent="-228600">
              <a:spcBef>
                <a:spcPct val="0"/>
              </a:spcBef>
            </a:pPr>
            <a:r>
              <a:rPr lang="en-GB" dirty="0"/>
              <a:t>header</a:t>
            </a:r>
          </a:p>
        </p:txBody>
      </p:sp>
      <p:sp>
        <p:nvSpPr>
          <p:cNvPr id="15" name="Text Placeholder 25">
            <a:extLst>
              <a:ext uri="{FF2B5EF4-FFF2-40B4-BE49-F238E27FC236}">
                <a16:creationId xmlns:a16="http://schemas.microsoft.com/office/drawing/2014/main" id="{D09B5491-49D1-48FB-860E-D7AC928DA775}"/>
              </a:ext>
            </a:extLst>
          </p:cNvPr>
          <p:cNvSpPr>
            <a:spLocks noGrp="1"/>
          </p:cNvSpPr>
          <p:nvPr>
            <p:ph type="body" sz="quarter" idx="21" hasCustomPrompt="1"/>
          </p:nvPr>
        </p:nvSpPr>
        <p:spPr>
          <a:xfrm>
            <a:off x="1736725" y="1625598"/>
            <a:ext cx="2743201" cy="1797341"/>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6" name="Text Placeholder 25">
            <a:extLst>
              <a:ext uri="{FF2B5EF4-FFF2-40B4-BE49-F238E27FC236}">
                <a16:creationId xmlns:a16="http://schemas.microsoft.com/office/drawing/2014/main" id="{58487B89-1ABB-4FB1-B329-D5D14167C1DC}"/>
              </a:ext>
            </a:extLst>
          </p:cNvPr>
          <p:cNvSpPr>
            <a:spLocks noGrp="1"/>
          </p:cNvSpPr>
          <p:nvPr>
            <p:ph type="body" sz="quarter" idx="22" hasCustomPrompt="1"/>
          </p:nvPr>
        </p:nvSpPr>
        <p:spPr>
          <a:xfrm>
            <a:off x="4719405" y="1625598"/>
            <a:ext cx="2743201" cy="1797341"/>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17" name="Text Placeholder 25">
            <a:extLst>
              <a:ext uri="{FF2B5EF4-FFF2-40B4-BE49-F238E27FC236}">
                <a16:creationId xmlns:a16="http://schemas.microsoft.com/office/drawing/2014/main" id="{050D93BC-DBA1-4F29-A053-75446076AC1A}"/>
              </a:ext>
            </a:extLst>
          </p:cNvPr>
          <p:cNvSpPr>
            <a:spLocks noGrp="1"/>
          </p:cNvSpPr>
          <p:nvPr>
            <p:ph type="body" sz="quarter" idx="23" hasCustomPrompt="1"/>
          </p:nvPr>
        </p:nvSpPr>
        <p:spPr>
          <a:xfrm>
            <a:off x="7710976" y="1625598"/>
            <a:ext cx="2743201" cy="1797341"/>
          </a:xfrm>
          <a:prstGeom prst="rect">
            <a:avLst/>
          </a:prstGeom>
          <a:solidFill>
            <a:schemeClr val="bg2"/>
          </a:solidFill>
        </p:spPr>
        <p:txBody>
          <a:bodyPr anchor="ctr"/>
          <a:lstStyle>
            <a:lvl1pPr marL="0" indent="0" algn="ctr">
              <a:buNone/>
              <a:defRPr sz="1800">
                <a:solidFill>
                  <a:srgbClr val="221E1F"/>
                </a:solidFill>
                <a:latin typeface="Futura (Light)" panose="020B7200000000000000" pitchFamily="34" charset="0"/>
              </a:defRPr>
            </a:lvl1pPr>
            <a:lvl2pPr algn="ctr">
              <a:defRPr sz="2800"/>
            </a:lvl2pPr>
            <a:lvl3pPr algn="ctr">
              <a:defRPr sz="2400"/>
            </a:lvl3pPr>
            <a:lvl4pPr algn="ctr">
              <a:defRPr sz="2000"/>
            </a:lvl4pPr>
            <a:lvl5pPr algn="ctr">
              <a:defRPr sz="2000"/>
            </a:lvl5pPr>
          </a:lstStyle>
          <a:p>
            <a:pPr lvl="0"/>
            <a:r>
              <a:rPr lang="en-GB" dirty="0"/>
              <a:t>[HEADER]</a:t>
            </a:r>
            <a:endParaRPr lang="en-US" dirty="0"/>
          </a:p>
        </p:txBody>
      </p:sp>
      <p:sp>
        <p:nvSpPr>
          <p:cNvPr id="21" name="Text Placeholder 20">
            <a:extLst>
              <a:ext uri="{FF2B5EF4-FFF2-40B4-BE49-F238E27FC236}">
                <a16:creationId xmlns:a16="http://schemas.microsoft.com/office/drawing/2014/main" id="{4CB91E84-A2FB-4149-B2A3-F2D1401894BF}"/>
              </a:ext>
            </a:extLst>
          </p:cNvPr>
          <p:cNvSpPr>
            <a:spLocks noGrp="1"/>
          </p:cNvSpPr>
          <p:nvPr>
            <p:ph type="body" sz="quarter" idx="24" hasCustomPrompt="1"/>
          </p:nvPr>
        </p:nvSpPr>
        <p:spPr>
          <a:xfrm>
            <a:off x="1736725" y="3422650"/>
            <a:ext cx="2752725" cy="695325"/>
          </a:xfrm>
          <a:prstGeom prst="rect">
            <a:avLst/>
          </a:prstGeom>
          <a:solidFill>
            <a:schemeClr val="accent1">
              <a:lumMod val="20000"/>
              <a:lumOff val="80000"/>
            </a:schemeClr>
          </a:solidFill>
        </p:spPr>
        <p:txBody>
          <a:bodyPr anchor="ctr"/>
          <a:lstStyle>
            <a:lvl1pPr marL="0" indent="0" algn="ctr">
              <a:buNone/>
              <a:defRPr sz="1400"/>
            </a:lvl1pPr>
          </a:lstStyle>
          <a:p>
            <a:pPr lvl="0"/>
            <a:r>
              <a:rPr lang="en-US" dirty="0"/>
              <a:t>[Goal]</a:t>
            </a:r>
          </a:p>
        </p:txBody>
      </p:sp>
      <p:sp>
        <p:nvSpPr>
          <p:cNvPr id="22" name="Text Placeholder 20">
            <a:extLst>
              <a:ext uri="{FF2B5EF4-FFF2-40B4-BE49-F238E27FC236}">
                <a16:creationId xmlns:a16="http://schemas.microsoft.com/office/drawing/2014/main" id="{9A0EB38C-1A8F-443F-A355-BAB8755A7195}"/>
              </a:ext>
            </a:extLst>
          </p:cNvPr>
          <p:cNvSpPr>
            <a:spLocks noGrp="1"/>
          </p:cNvSpPr>
          <p:nvPr>
            <p:ph type="body" sz="quarter" idx="25" hasCustomPrompt="1"/>
          </p:nvPr>
        </p:nvSpPr>
        <p:spPr>
          <a:xfrm>
            <a:off x="4719405" y="3422650"/>
            <a:ext cx="2752725" cy="695325"/>
          </a:xfrm>
          <a:prstGeom prst="rect">
            <a:avLst/>
          </a:prstGeom>
          <a:solidFill>
            <a:schemeClr val="accent1">
              <a:lumMod val="20000"/>
              <a:lumOff val="80000"/>
            </a:schemeClr>
          </a:solidFill>
        </p:spPr>
        <p:txBody>
          <a:bodyPr anchor="ctr"/>
          <a:lstStyle>
            <a:lvl1pPr marL="0" indent="0" algn="ctr">
              <a:buNone/>
              <a:defRPr sz="1400"/>
            </a:lvl1pPr>
          </a:lstStyle>
          <a:p>
            <a:pPr lvl="0"/>
            <a:r>
              <a:rPr lang="en-US" dirty="0"/>
              <a:t>[Goal]</a:t>
            </a:r>
          </a:p>
        </p:txBody>
      </p:sp>
      <p:sp>
        <p:nvSpPr>
          <p:cNvPr id="23" name="Text Placeholder 20">
            <a:extLst>
              <a:ext uri="{FF2B5EF4-FFF2-40B4-BE49-F238E27FC236}">
                <a16:creationId xmlns:a16="http://schemas.microsoft.com/office/drawing/2014/main" id="{00EFCEDC-4798-4C75-A4AB-2C6A7AE058B6}"/>
              </a:ext>
            </a:extLst>
          </p:cNvPr>
          <p:cNvSpPr>
            <a:spLocks noGrp="1"/>
          </p:cNvSpPr>
          <p:nvPr>
            <p:ph type="body" sz="quarter" idx="26" hasCustomPrompt="1"/>
          </p:nvPr>
        </p:nvSpPr>
        <p:spPr>
          <a:xfrm>
            <a:off x="7710976" y="3422650"/>
            <a:ext cx="2752725" cy="695325"/>
          </a:xfrm>
          <a:prstGeom prst="rect">
            <a:avLst/>
          </a:prstGeom>
          <a:solidFill>
            <a:schemeClr val="accent1">
              <a:lumMod val="20000"/>
              <a:lumOff val="80000"/>
            </a:schemeClr>
          </a:solidFill>
        </p:spPr>
        <p:txBody>
          <a:bodyPr anchor="ctr"/>
          <a:lstStyle>
            <a:lvl1pPr marL="0" indent="0" algn="ctr">
              <a:buNone/>
              <a:defRPr sz="1400"/>
            </a:lvl1pPr>
          </a:lstStyle>
          <a:p>
            <a:pPr lvl="0"/>
            <a:r>
              <a:rPr lang="en-US" dirty="0"/>
              <a:t>[Goal]</a:t>
            </a:r>
          </a:p>
        </p:txBody>
      </p:sp>
      <p:sp>
        <p:nvSpPr>
          <p:cNvPr id="25" name="Text Placeholder 24">
            <a:extLst>
              <a:ext uri="{FF2B5EF4-FFF2-40B4-BE49-F238E27FC236}">
                <a16:creationId xmlns:a16="http://schemas.microsoft.com/office/drawing/2014/main" id="{EAB02FF5-3833-4EFF-8F10-815835D2B98D}"/>
              </a:ext>
            </a:extLst>
          </p:cNvPr>
          <p:cNvSpPr>
            <a:spLocks noGrp="1"/>
          </p:cNvSpPr>
          <p:nvPr>
            <p:ph type="body" sz="quarter" idx="27" hasCustomPrompt="1"/>
          </p:nvPr>
        </p:nvSpPr>
        <p:spPr>
          <a:xfrm>
            <a:off x="1736725" y="4117975"/>
            <a:ext cx="2743200" cy="2146300"/>
          </a:xfrm>
          <a:prstGeom prst="rect">
            <a:avLst/>
          </a:prstGeom>
        </p:spPr>
        <p:txBody>
          <a:bodyPr anchor="ctr"/>
          <a:lstStyle>
            <a:lvl1pPr marL="228600" indent="-228600">
              <a:buFont typeface="Wingdings" panose="05000000000000000000" pitchFamily="2" charset="2"/>
              <a:buChar char="ü"/>
              <a:defRPr sz="1400"/>
            </a:lvl1pPr>
          </a:lstStyle>
          <a:p>
            <a:pPr lvl="0"/>
            <a:r>
              <a:rPr lang="en-GB" sz="1400" dirty="0"/>
              <a:t>How </a:t>
            </a:r>
          </a:p>
          <a:p>
            <a:pPr lvl="0"/>
            <a:r>
              <a:rPr lang="en-GB" sz="1400" dirty="0"/>
              <a:t>How </a:t>
            </a:r>
          </a:p>
          <a:p>
            <a:pPr lvl="0"/>
            <a:r>
              <a:rPr lang="en-GB" sz="1400" dirty="0"/>
              <a:t>How</a:t>
            </a:r>
            <a:endParaRPr lang="en-GB" dirty="0"/>
          </a:p>
        </p:txBody>
      </p:sp>
      <p:sp>
        <p:nvSpPr>
          <p:cNvPr id="26" name="Text Placeholder 24">
            <a:extLst>
              <a:ext uri="{FF2B5EF4-FFF2-40B4-BE49-F238E27FC236}">
                <a16:creationId xmlns:a16="http://schemas.microsoft.com/office/drawing/2014/main" id="{F3CF33A4-9771-49B1-AEE6-CC0E8BB92A87}"/>
              </a:ext>
            </a:extLst>
          </p:cNvPr>
          <p:cNvSpPr>
            <a:spLocks noGrp="1"/>
          </p:cNvSpPr>
          <p:nvPr>
            <p:ph type="body" sz="quarter" idx="28" hasCustomPrompt="1"/>
          </p:nvPr>
        </p:nvSpPr>
        <p:spPr>
          <a:xfrm>
            <a:off x="4728930" y="4117975"/>
            <a:ext cx="2743200" cy="2146300"/>
          </a:xfrm>
          <a:prstGeom prst="rect">
            <a:avLst/>
          </a:prstGeom>
        </p:spPr>
        <p:txBody>
          <a:bodyPr anchor="ctr"/>
          <a:lstStyle>
            <a:lvl1pPr marL="228600" indent="-228600">
              <a:buFont typeface="Wingdings" panose="05000000000000000000" pitchFamily="2" charset="2"/>
              <a:buChar char="ü"/>
              <a:defRPr sz="1400"/>
            </a:lvl1pPr>
          </a:lstStyle>
          <a:p>
            <a:pPr lvl="0"/>
            <a:r>
              <a:rPr lang="en-GB" sz="1400" dirty="0"/>
              <a:t>How </a:t>
            </a:r>
          </a:p>
          <a:p>
            <a:pPr lvl="0"/>
            <a:r>
              <a:rPr lang="en-GB" sz="1400" dirty="0"/>
              <a:t>How </a:t>
            </a:r>
          </a:p>
          <a:p>
            <a:pPr lvl="0"/>
            <a:r>
              <a:rPr lang="en-GB" sz="1400" dirty="0"/>
              <a:t>How</a:t>
            </a:r>
            <a:endParaRPr lang="en-GB" dirty="0"/>
          </a:p>
        </p:txBody>
      </p:sp>
      <p:sp>
        <p:nvSpPr>
          <p:cNvPr id="27" name="Text Placeholder 24">
            <a:extLst>
              <a:ext uri="{FF2B5EF4-FFF2-40B4-BE49-F238E27FC236}">
                <a16:creationId xmlns:a16="http://schemas.microsoft.com/office/drawing/2014/main" id="{1237CBAB-F0F8-41BB-AC7B-DF6FF4CAE50E}"/>
              </a:ext>
            </a:extLst>
          </p:cNvPr>
          <p:cNvSpPr>
            <a:spLocks noGrp="1"/>
          </p:cNvSpPr>
          <p:nvPr>
            <p:ph type="body" sz="quarter" idx="29" hasCustomPrompt="1"/>
          </p:nvPr>
        </p:nvSpPr>
        <p:spPr>
          <a:xfrm>
            <a:off x="7721135" y="4117975"/>
            <a:ext cx="2743200" cy="2146300"/>
          </a:xfrm>
          <a:prstGeom prst="rect">
            <a:avLst/>
          </a:prstGeom>
        </p:spPr>
        <p:txBody>
          <a:bodyPr anchor="ctr"/>
          <a:lstStyle>
            <a:lvl1pPr marL="228600" indent="-228600">
              <a:buFont typeface="Wingdings" panose="05000000000000000000" pitchFamily="2" charset="2"/>
              <a:buChar char="ü"/>
              <a:defRPr sz="1400"/>
            </a:lvl1pPr>
          </a:lstStyle>
          <a:p>
            <a:pPr lvl="0"/>
            <a:r>
              <a:rPr lang="en-GB" sz="1400" dirty="0"/>
              <a:t>How </a:t>
            </a:r>
          </a:p>
          <a:p>
            <a:pPr lvl="0"/>
            <a:r>
              <a:rPr lang="en-GB" sz="1400" dirty="0"/>
              <a:t>How </a:t>
            </a:r>
          </a:p>
          <a:p>
            <a:pPr lvl="0"/>
            <a:r>
              <a:rPr lang="en-GB" sz="1400" dirty="0"/>
              <a:t>How</a:t>
            </a:r>
            <a:endParaRPr lang="en-GB" dirty="0"/>
          </a:p>
        </p:txBody>
      </p:sp>
    </p:spTree>
    <p:extLst>
      <p:ext uri="{BB962C8B-B14F-4D97-AF65-F5344CB8AC3E}">
        <p14:creationId xmlns:p14="http://schemas.microsoft.com/office/powerpoint/2010/main" val="138393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nk Half Slide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DD1894-AF69-9948-B1B0-2E99F96D2B40}"/>
              </a:ext>
            </a:extLst>
          </p:cNvPr>
          <p:cNvSpPr/>
          <p:nvPr userDrawn="1"/>
        </p:nvSpPr>
        <p:spPr>
          <a:xfrm>
            <a:off x="4039565" y="0"/>
            <a:ext cx="815243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B85EA9FF-42DC-BD4C-BD43-0CB51C81B8C5}"/>
              </a:ext>
            </a:extLst>
          </p:cNvPr>
          <p:cNvSpPr>
            <a:spLocks noGrp="1"/>
          </p:cNvSpPr>
          <p:nvPr>
            <p:ph type="body" sz="quarter" idx="11" hasCustomPrompt="1"/>
          </p:nvPr>
        </p:nvSpPr>
        <p:spPr>
          <a:xfrm>
            <a:off x="830163" y="1560138"/>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6" name="Text Placeholder 11">
            <a:extLst>
              <a:ext uri="{FF2B5EF4-FFF2-40B4-BE49-F238E27FC236}">
                <a16:creationId xmlns:a16="http://schemas.microsoft.com/office/drawing/2014/main" id="{4BA71424-972D-8946-8DBF-3E36ADCA36F4}"/>
              </a:ext>
            </a:extLst>
          </p:cNvPr>
          <p:cNvSpPr>
            <a:spLocks noGrp="1"/>
          </p:cNvSpPr>
          <p:nvPr>
            <p:ph type="body" sz="quarter" idx="12" hasCustomPrompt="1"/>
          </p:nvPr>
        </p:nvSpPr>
        <p:spPr>
          <a:xfrm>
            <a:off x="1940176" y="2007982"/>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4" name="Slide Number Placeholder 5">
            <a:extLst>
              <a:ext uri="{FF2B5EF4-FFF2-40B4-BE49-F238E27FC236}">
                <a16:creationId xmlns:a16="http://schemas.microsoft.com/office/drawing/2014/main" id="{7E3743DC-CF76-4BDC-AD73-5337F619BF1D}"/>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pic>
        <p:nvPicPr>
          <p:cNvPr id="15" name="Picture 14">
            <a:extLst>
              <a:ext uri="{FF2B5EF4-FFF2-40B4-BE49-F238E27FC236}">
                <a16:creationId xmlns:a16="http://schemas.microsoft.com/office/drawing/2014/main" id="{EB0FB84B-0C83-4833-933F-E4131A10C5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4" name="Text Placeholder 3">
            <a:extLst>
              <a:ext uri="{FF2B5EF4-FFF2-40B4-BE49-F238E27FC236}">
                <a16:creationId xmlns:a16="http://schemas.microsoft.com/office/drawing/2014/main" id="{A3839741-BF47-44A2-8983-6795BAFE1182}"/>
              </a:ext>
            </a:extLst>
          </p:cNvPr>
          <p:cNvSpPr>
            <a:spLocks noGrp="1"/>
          </p:cNvSpPr>
          <p:nvPr>
            <p:ph type="body" sz="quarter" idx="21"/>
          </p:nvPr>
        </p:nvSpPr>
        <p:spPr>
          <a:xfrm>
            <a:off x="914400" y="3059113"/>
            <a:ext cx="5181600" cy="2674337"/>
          </a:xfrm>
          <a:prstGeom prst="rect">
            <a:avLst/>
          </a:prstGeom>
        </p:spPr>
        <p:txBody>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31414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nk Text with Small Pictur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FDA3F9-C008-FA43-946B-937E358FBA12}"/>
              </a:ext>
            </a:extLst>
          </p:cNvPr>
          <p:cNvSpPr/>
          <p:nvPr userDrawn="1"/>
        </p:nvSpPr>
        <p:spPr>
          <a:xfrm>
            <a:off x="0" y="1731168"/>
            <a:ext cx="12192000" cy="33956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1">
            <a:extLst>
              <a:ext uri="{FF2B5EF4-FFF2-40B4-BE49-F238E27FC236}">
                <a16:creationId xmlns:a16="http://schemas.microsoft.com/office/drawing/2014/main" id="{FCC85464-B4A4-4C09-8055-A827A78928C6}"/>
              </a:ext>
            </a:extLst>
          </p:cNvPr>
          <p:cNvSpPr>
            <a:spLocks noGrp="1"/>
          </p:cNvSpPr>
          <p:nvPr>
            <p:ph type="body" sz="quarter" idx="11" hasCustomPrompt="1"/>
          </p:nvPr>
        </p:nvSpPr>
        <p:spPr>
          <a:xfrm>
            <a:off x="823761" y="1832812"/>
            <a:ext cx="2629227" cy="605433"/>
          </a:xfrm>
          <a:prstGeom prst="rect">
            <a:avLst/>
          </a:prstGeom>
        </p:spPr>
        <p:txBody>
          <a:bodyPr anchor="ctr"/>
          <a:lstStyle>
            <a:lvl1pPr marL="0" indent="0">
              <a:buNone/>
              <a:defRPr sz="3600">
                <a:solidFill>
                  <a:srgbClr val="221E1F"/>
                </a:solidFill>
                <a:latin typeface="Futura (Light)" panose="020B7200000000000000" pitchFamily="34" charset="0"/>
              </a:defRPr>
            </a:lvl1pPr>
          </a:lstStyle>
          <a:p>
            <a:pPr lvl="0"/>
            <a:r>
              <a:rPr lang="en-GB" dirty="0"/>
              <a:t>HEADER</a:t>
            </a:r>
            <a:endParaRPr lang="en-US" dirty="0"/>
          </a:p>
        </p:txBody>
      </p:sp>
      <p:sp>
        <p:nvSpPr>
          <p:cNvPr id="11" name="Text Placeholder 11">
            <a:extLst>
              <a:ext uri="{FF2B5EF4-FFF2-40B4-BE49-F238E27FC236}">
                <a16:creationId xmlns:a16="http://schemas.microsoft.com/office/drawing/2014/main" id="{F40C5352-08D0-4F87-8BA3-E7E604B3AE49}"/>
              </a:ext>
            </a:extLst>
          </p:cNvPr>
          <p:cNvSpPr>
            <a:spLocks noGrp="1"/>
          </p:cNvSpPr>
          <p:nvPr>
            <p:ph type="body" sz="quarter" idx="12" hasCustomPrompt="1"/>
          </p:nvPr>
        </p:nvSpPr>
        <p:spPr>
          <a:xfrm>
            <a:off x="1696752" y="2269745"/>
            <a:ext cx="3676452" cy="666355"/>
          </a:xfrm>
          <a:prstGeom prst="rect">
            <a:avLst/>
          </a:prstGeom>
        </p:spPr>
        <p:txBody>
          <a:bodyPr anchor="ctr"/>
          <a:lstStyle>
            <a:lvl1pPr marL="0" indent="0">
              <a:buNone/>
              <a:defRPr sz="4800" b="0" i="1">
                <a:solidFill>
                  <a:srgbClr val="221E1F"/>
                </a:solidFill>
                <a:latin typeface="Crimson Text" panose="02000503000000000000" pitchFamily="2" charset="77"/>
              </a:defRPr>
            </a:lvl1pPr>
          </a:lstStyle>
          <a:p>
            <a:pPr lvl="0"/>
            <a:r>
              <a:rPr lang="en-GB" dirty="0"/>
              <a:t>header</a:t>
            </a:r>
            <a:endParaRPr lang="en-US" dirty="0"/>
          </a:p>
        </p:txBody>
      </p:sp>
      <p:sp>
        <p:nvSpPr>
          <p:cNvPr id="16" name="Slide Number Placeholder 5">
            <a:extLst>
              <a:ext uri="{FF2B5EF4-FFF2-40B4-BE49-F238E27FC236}">
                <a16:creationId xmlns:a16="http://schemas.microsoft.com/office/drawing/2014/main" id="{8DCC2E3B-3E0A-446C-98B3-84AEF2D0BCFA}"/>
              </a:ext>
            </a:extLst>
          </p:cNvPr>
          <p:cNvSpPr>
            <a:spLocks noGrp="1"/>
          </p:cNvSpPr>
          <p:nvPr>
            <p:ph type="sldNum" sz="quarter" idx="20"/>
          </p:nvPr>
        </p:nvSpPr>
        <p:spPr>
          <a:xfrm>
            <a:off x="9448800" y="6492875"/>
            <a:ext cx="2743200" cy="365125"/>
          </a:xfrm>
          <a:prstGeom prst="rect">
            <a:avLst/>
          </a:prstGeom>
        </p:spPr>
        <p:txBody>
          <a:bodyPr/>
          <a:lstStyle/>
          <a:p>
            <a:fld id="{0BCC6C51-1D3E-43F1-B769-52E1A323BDDD}" type="slidenum">
              <a:rPr lang="en-GB" smtClean="0"/>
              <a:t>‹#›</a:t>
            </a:fld>
            <a:endParaRPr lang="en-GB" dirty="0"/>
          </a:p>
        </p:txBody>
      </p:sp>
      <p:sp>
        <p:nvSpPr>
          <p:cNvPr id="3" name="Picture Placeholder 2">
            <a:extLst>
              <a:ext uri="{FF2B5EF4-FFF2-40B4-BE49-F238E27FC236}">
                <a16:creationId xmlns:a16="http://schemas.microsoft.com/office/drawing/2014/main" id="{73D5222B-6264-4D73-B596-6DC847F66227}"/>
              </a:ext>
            </a:extLst>
          </p:cNvPr>
          <p:cNvSpPr>
            <a:spLocks noGrp="1"/>
          </p:cNvSpPr>
          <p:nvPr>
            <p:ph type="pic" sz="quarter" idx="21" hasCustomPrompt="1"/>
          </p:nvPr>
        </p:nvSpPr>
        <p:spPr>
          <a:xfrm>
            <a:off x="6658446" y="1314450"/>
            <a:ext cx="5136679" cy="4429125"/>
          </a:xfrm>
          <a:prstGeom prst="rect">
            <a:avLst/>
          </a:prstGeom>
          <a:solidFill>
            <a:schemeClr val="accent6">
              <a:lumMod val="90000"/>
            </a:schemeClr>
          </a:solidFill>
        </p:spPr>
        <p:txBody>
          <a:bodyPr anchor="ctr"/>
          <a:lstStyle>
            <a:lvl1pPr marL="0" indent="0" algn="ctr">
              <a:buNone/>
              <a:defRPr sz="2000">
                <a:latin typeface="Futura (Light)" panose="020B7200000000000000" pitchFamily="34" charset="0"/>
              </a:defRPr>
            </a:lvl1pPr>
          </a:lstStyle>
          <a:p>
            <a:r>
              <a:rPr lang="en-GB" dirty="0"/>
              <a:t>[insert picture]</a:t>
            </a:r>
          </a:p>
        </p:txBody>
      </p:sp>
      <p:sp>
        <p:nvSpPr>
          <p:cNvPr id="5" name="Text Placeholder 4">
            <a:extLst>
              <a:ext uri="{FF2B5EF4-FFF2-40B4-BE49-F238E27FC236}">
                <a16:creationId xmlns:a16="http://schemas.microsoft.com/office/drawing/2014/main" id="{A3B92CF8-2B36-4867-8426-05435564ABC4}"/>
              </a:ext>
            </a:extLst>
          </p:cNvPr>
          <p:cNvSpPr>
            <a:spLocks noGrp="1"/>
          </p:cNvSpPr>
          <p:nvPr>
            <p:ph type="body" sz="quarter" idx="22"/>
          </p:nvPr>
        </p:nvSpPr>
        <p:spPr>
          <a:xfrm>
            <a:off x="869950" y="3098800"/>
            <a:ext cx="5391150" cy="1854200"/>
          </a:xfrm>
          <a:prstGeom prst="rect">
            <a:avLst/>
          </a:prstGeom>
        </p:spPr>
        <p:txBody>
          <a:bodyPr/>
          <a:lstStyle>
            <a:lvl1pPr marL="0" indent="0">
              <a:buNone/>
              <a:defRPr sz="1400">
                <a:latin typeface="+mn-lt"/>
              </a:defRPr>
            </a:lvl1pPr>
          </a:lstStyle>
          <a:p>
            <a:pPr lvl="0"/>
            <a:r>
              <a:rPr lang="en-US" dirty="0"/>
              <a:t>Click to edit Master text styles</a:t>
            </a:r>
          </a:p>
        </p:txBody>
      </p:sp>
    </p:spTree>
    <p:extLst>
      <p:ext uri="{BB962C8B-B14F-4D97-AF65-F5344CB8AC3E}">
        <p14:creationId xmlns:p14="http://schemas.microsoft.com/office/powerpoint/2010/main" val="14155232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5.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6.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6.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6.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9BABA4-B085-45BF-8DA5-334FC67EAF7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047" t="7596" r="54810" b="68965"/>
          <a:stretch/>
        </p:blipFill>
        <p:spPr>
          <a:xfrm>
            <a:off x="346508" y="288501"/>
            <a:ext cx="3797167" cy="1607419"/>
          </a:xfrm>
          <a:prstGeom prst="rect">
            <a:avLst/>
          </a:prstGeom>
        </p:spPr>
      </p:pic>
      <p:sp>
        <p:nvSpPr>
          <p:cNvPr id="14" name="Freeform: Shape 13">
            <a:extLst>
              <a:ext uri="{FF2B5EF4-FFF2-40B4-BE49-F238E27FC236}">
                <a16:creationId xmlns:a16="http://schemas.microsoft.com/office/drawing/2014/main" id="{D51BF30E-177E-4885-997C-37909DBF0756}"/>
              </a:ext>
            </a:extLst>
          </p:cNvPr>
          <p:cNvSpPr/>
          <p:nvPr userDrawn="1"/>
        </p:nvSpPr>
        <p:spPr>
          <a:xfrm>
            <a:off x="9921834" y="3081647"/>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7C5A7931-04F4-434D-AFB8-FE8D9840C2F6}"/>
              </a:ext>
            </a:extLst>
          </p:cNvPr>
          <p:cNvPicPr>
            <a:picLocks noChangeAspect="1"/>
          </p:cNvPicPr>
          <p:nvPr userDrawn="1"/>
        </p:nvPicPr>
        <p:blipFill>
          <a:blip r:embed="rId4"/>
          <a:stretch>
            <a:fillRect/>
          </a:stretch>
        </p:blipFill>
        <p:spPr>
          <a:xfrm>
            <a:off x="5553075" y="381000"/>
            <a:ext cx="6638925" cy="6477000"/>
          </a:xfrm>
          <a:prstGeom prst="rect">
            <a:avLst/>
          </a:prstGeom>
        </p:spPr>
      </p:pic>
    </p:spTree>
    <p:extLst>
      <p:ext uri="{BB962C8B-B14F-4D97-AF65-F5344CB8AC3E}">
        <p14:creationId xmlns:p14="http://schemas.microsoft.com/office/powerpoint/2010/main" val="3711296918"/>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ench in front of a building&#10;&#10;Description automatically generated">
            <a:extLst>
              <a:ext uri="{FF2B5EF4-FFF2-40B4-BE49-F238E27FC236}">
                <a16:creationId xmlns:a16="http://schemas.microsoft.com/office/drawing/2014/main" id="{D4DAC68C-65D6-4B5C-8C68-22F56C130DF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02344374"/>
      </p:ext>
    </p:extLst>
  </p:cSld>
  <p:clrMap bg1="lt1" tx1="dk1" bg2="lt2" tx2="dk2" accent1="accent1" accent2="accent2" accent3="accent3" accent4="accent4" accent5="accent5" accent6="accent6" hlink="hlink" folHlink="folHlink"/>
  <p:sldLayoutIdLst>
    <p:sldLayoutId id="21474839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store front at day&#10;&#10;Description automatically generated">
            <a:extLst>
              <a:ext uri="{FF2B5EF4-FFF2-40B4-BE49-F238E27FC236}">
                <a16:creationId xmlns:a16="http://schemas.microsoft.com/office/drawing/2014/main" id="{95FED317-3096-4184-B225-CA25507E438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67069109"/>
      </p:ext>
    </p:extLst>
  </p:cSld>
  <p:clrMap bg1="lt1" tx1="dk1" bg2="lt2" tx2="dk2" accent1="accent1" accent2="accent2" accent3="accent3" accent4="accent4" accent5="accent5" accent6="accent6" hlink="hlink" folHlink="folHlink"/>
  <p:sldLayoutIdLst>
    <p:sldLayoutId id="21474839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1DFC3C7-8236-47E1-A5F6-FC9F6651FF8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latin typeface="Crimson Text" panose="02000503000000000000" pitchFamily="2" charset="0"/>
              </a:defRPr>
            </a:lvl1pPr>
          </a:lstStyle>
          <a:p>
            <a:fld id="{0BCC6C51-1D3E-43F1-B769-52E1A323BDDD}" type="slidenum">
              <a:rPr lang="en-GB" smtClean="0"/>
              <a:pPr/>
              <a:t>‹#›</a:t>
            </a:fld>
            <a:endParaRPr lang="en-GB" dirty="0"/>
          </a:p>
        </p:txBody>
      </p:sp>
      <p:pic>
        <p:nvPicPr>
          <p:cNvPr id="8" name="Picture 7">
            <a:extLst>
              <a:ext uri="{FF2B5EF4-FFF2-40B4-BE49-F238E27FC236}">
                <a16:creationId xmlns:a16="http://schemas.microsoft.com/office/drawing/2014/main" id="{EFBD4B96-0A2C-492E-A45E-5A798B345B2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9" name="Rectangle 8">
            <a:extLst>
              <a:ext uri="{FF2B5EF4-FFF2-40B4-BE49-F238E27FC236}">
                <a16:creationId xmlns:a16="http://schemas.microsoft.com/office/drawing/2014/main" id="{9EE9DB7F-39DE-4BA7-AAD9-C8795C2BCA20}"/>
              </a:ext>
            </a:extLst>
          </p:cNvPr>
          <p:cNvSpPr/>
          <p:nvPr userDrawn="1"/>
        </p:nvSpPr>
        <p:spPr>
          <a:xfrm>
            <a:off x="0" y="360000"/>
            <a:ext cx="1080000" cy="180000"/>
          </a:xfrm>
          <a:prstGeom prst="rect">
            <a:avLst/>
          </a:prstGeom>
          <a:solidFill>
            <a:srgbClr val="CC1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726076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809" r:id="rId3"/>
    <p:sldLayoutId id="2147483914" r:id="rId4"/>
    <p:sldLayoutId id="2147483795" r:id="rId5"/>
    <p:sldLayoutId id="2147483798" r:id="rId6"/>
    <p:sldLayoutId id="2147483807" r:id="rId7"/>
    <p:sldLayoutId id="2147483810" r:id="rId8"/>
    <p:sldLayoutId id="2147483811" r:id="rId9"/>
    <p:sldLayoutId id="2147483806" r:id="rId10"/>
    <p:sldLayoutId id="2147483703" r:id="rId11"/>
    <p:sldLayoutId id="2147483704" r:id="rId12"/>
    <p:sldLayoutId id="2147483808" r:id="rId13"/>
    <p:sldLayoutId id="2147483910" r:id="rId14"/>
    <p:sldLayoutId id="2147483911" r:id="rId15"/>
    <p:sldLayoutId id="2147483912" r:id="rId16"/>
    <p:sldLayoutId id="2147483913" r:id="rId17"/>
    <p:sldLayoutId id="21474839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1DFC3C7-8236-47E1-A5F6-FC9F6651FF8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latin typeface="Crimson Text" panose="02000503000000000000" pitchFamily="2" charset="0"/>
              </a:defRPr>
            </a:lvl1pPr>
          </a:lstStyle>
          <a:p>
            <a:fld id="{0BCC6C51-1D3E-43F1-B769-52E1A323BDDD}" type="slidenum">
              <a:rPr lang="en-GB" smtClean="0"/>
              <a:pPr/>
              <a:t>‹#›</a:t>
            </a:fld>
            <a:endParaRPr lang="en-GB" dirty="0"/>
          </a:p>
        </p:txBody>
      </p:sp>
      <p:pic>
        <p:nvPicPr>
          <p:cNvPr id="8" name="Picture 7">
            <a:extLst>
              <a:ext uri="{FF2B5EF4-FFF2-40B4-BE49-F238E27FC236}">
                <a16:creationId xmlns:a16="http://schemas.microsoft.com/office/drawing/2014/main" id="{EFBD4B96-0A2C-492E-A45E-5A798B345B2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9" name="Rectangle 8">
            <a:extLst>
              <a:ext uri="{FF2B5EF4-FFF2-40B4-BE49-F238E27FC236}">
                <a16:creationId xmlns:a16="http://schemas.microsoft.com/office/drawing/2014/main" id="{9EE9DB7F-39DE-4BA7-AAD9-C8795C2BCA20}"/>
              </a:ext>
            </a:extLst>
          </p:cNvPr>
          <p:cNvSpPr/>
          <p:nvPr userDrawn="1"/>
        </p:nvSpPr>
        <p:spPr>
          <a:xfrm>
            <a:off x="0" y="360000"/>
            <a:ext cx="10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04443639"/>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1DFC3C7-8236-47E1-A5F6-FC9F6651FF8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latin typeface="Crimson Text" panose="02000503000000000000" pitchFamily="2" charset="0"/>
              </a:defRPr>
            </a:lvl1pPr>
          </a:lstStyle>
          <a:p>
            <a:fld id="{0BCC6C51-1D3E-43F1-B769-52E1A323BDDD}" type="slidenum">
              <a:rPr lang="en-GB" smtClean="0"/>
              <a:pPr/>
              <a:t>‹#›</a:t>
            </a:fld>
            <a:endParaRPr lang="en-GB" dirty="0"/>
          </a:p>
        </p:txBody>
      </p:sp>
      <p:pic>
        <p:nvPicPr>
          <p:cNvPr id="8" name="Picture 7">
            <a:extLst>
              <a:ext uri="{FF2B5EF4-FFF2-40B4-BE49-F238E27FC236}">
                <a16:creationId xmlns:a16="http://schemas.microsoft.com/office/drawing/2014/main" id="{EFBD4B96-0A2C-492E-A45E-5A798B345B2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9" name="Rectangle 8">
            <a:extLst>
              <a:ext uri="{FF2B5EF4-FFF2-40B4-BE49-F238E27FC236}">
                <a16:creationId xmlns:a16="http://schemas.microsoft.com/office/drawing/2014/main" id="{9EE9DB7F-39DE-4BA7-AAD9-C8795C2BCA20}"/>
              </a:ext>
            </a:extLst>
          </p:cNvPr>
          <p:cNvSpPr/>
          <p:nvPr userDrawn="1"/>
        </p:nvSpPr>
        <p:spPr>
          <a:xfrm>
            <a:off x="0" y="360000"/>
            <a:ext cx="108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42653502"/>
      </p:ext>
    </p:extLst>
  </p:cSld>
  <p:clrMap bg1="lt1" tx1="dk1" bg2="lt2" tx2="dk2" accent1="accent1" accent2="accent2" accent3="accent3" accent4="accent4" accent5="accent5" accent6="accent6" hlink="hlink" folHlink="folHlink"/>
  <p:sldLayoutIdLst>
    <p:sldLayoutId id="2147483865"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D884763-2CDE-45BB-9F6A-514E7A30851F}"/>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latin typeface="Crimson Text" panose="02000503000000000000" pitchFamily="2" charset="0"/>
              </a:defRPr>
            </a:lvl1pPr>
          </a:lstStyle>
          <a:p>
            <a:fld id="{0BCC6C51-1D3E-43F1-B769-52E1A323BDDD}" type="slidenum">
              <a:rPr lang="en-GB" smtClean="0"/>
              <a:pPr/>
              <a:t>‹#›</a:t>
            </a:fld>
            <a:endParaRPr lang="en-GB" dirty="0"/>
          </a:p>
        </p:txBody>
      </p:sp>
      <p:pic>
        <p:nvPicPr>
          <p:cNvPr id="8" name="Picture 7">
            <a:extLst>
              <a:ext uri="{FF2B5EF4-FFF2-40B4-BE49-F238E27FC236}">
                <a16:creationId xmlns:a16="http://schemas.microsoft.com/office/drawing/2014/main" id="{183CA99D-77CC-4583-BE89-887C4ABA89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11" name="Rectangle 10">
            <a:extLst>
              <a:ext uri="{FF2B5EF4-FFF2-40B4-BE49-F238E27FC236}">
                <a16:creationId xmlns:a16="http://schemas.microsoft.com/office/drawing/2014/main" id="{DA4B09B8-7883-4C1E-843C-23C443D14FA2}"/>
              </a:ext>
            </a:extLst>
          </p:cNvPr>
          <p:cNvSpPr/>
          <p:nvPr userDrawn="1"/>
        </p:nvSpPr>
        <p:spPr>
          <a:xfrm>
            <a:off x="0" y="3370924"/>
            <a:ext cx="5407317" cy="2416982"/>
          </a:xfrm>
          <a:prstGeom prst="rect">
            <a:avLst/>
          </a:prstGeom>
          <a:solidFill>
            <a:srgbClr val="CB1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68897330"/>
      </p:ext>
    </p:extLst>
  </p:cSld>
  <p:clrMap bg1="lt1" tx1="dk1" bg2="lt2" tx2="dk2" accent1="accent1" accent2="accent2" accent3="accent3" accent4="accent4" accent5="accent5" accent6="accent6" hlink="hlink" folHlink="folHlink"/>
  <p:sldLayoutIdLst>
    <p:sldLayoutId id="21474839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D884763-2CDE-45BB-9F6A-514E7A30851F}"/>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latin typeface="Crimson Text" panose="02000503000000000000" pitchFamily="2" charset="0"/>
              </a:defRPr>
            </a:lvl1pPr>
          </a:lstStyle>
          <a:p>
            <a:fld id="{0BCC6C51-1D3E-43F1-B769-52E1A323BDDD}" type="slidenum">
              <a:rPr lang="en-GB" smtClean="0"/>
              <a:pPr/>
              <a:t>‹#›</a:t>
            </a:fld>
            <a:endParaRPr lang="en-GB" dirty="0"/>
          </a:p>
        </p:txBody>
      </p:sp>
      <p:pic>
        <p:nvPicPr>
          <p:cNvPr id="8" name="Picture 7">
            <a:extLst>
              <a:ext uri="{FF2B5EF4-FFF2-40B4-BE49-F238E27FC236}">
                <a16:creationId xmlns:a16="http://schemas.microsoft.com/office/drawing/2014/main" id="{183CA99D-77CC-4583-BE89-887C4ABA89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11" name="Rectangle 10">
            <a:extLst>
              <a:ext uri="{FF2B5EF4-FFF2-40B4-BE49-F238E27FC236}">
                <a16:creationId xmlns:a16="http://schemas.microsoft.com/office/drawing/2014/main" id="{DA4B09B8-7883-4C1E-843C-23C443D14FA2}"/>
              </a:ext>
            </a:extLst>
          </p:cNvPr>
          <p:cNvSpPr/>
          <p:nvPr userDrawn="1"/>
        </p:nvSpPr>
        <p:spPr>
          <a:xfrm>
            <a:off x="0" y="3370924"/>
            <a:ext cx="5407317" cy="2416982"/>
          </a:xfrm>
          <a:prstGeom prst="rect">
            <a:avLst/>
          </a:prstGeom>
          <a:solidFill>
            <a:srgbClr val="60B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62434220"/>
      </p:ext>
    </p:extLst>
  </p:cSld>
  <p:clrMap bg1="lt1" tx1="dk1" bg2="lt2" tx2="dk2" accent1="accent1" accent2="accent2" accent3="accent3" accent4="accent4" accent5="accent5" accent6="accent6" hlink="hlink" folHlink="folHlink"/>
  <p:sldLayoutIdLst>
    <p:sldLayoutId id="21474839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D884763-2CDE-45BB-9F6A-514E7A30851F}"/>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latin typeface="Crimson Text" panose="02000503000000000000" pitchFamily="2" charset="0"/>
              </a:defRPr>
            </a:lvl1pPr>
          </a:lstStyle>
          <a:p>
            <a:fld id="{0BCC6C51-1D3E-43F1-B769-52E1A323BDDD}" type="slidenum">
              <a:rPr lang="en-GB" smtClean="0"/>
              <a:pPr/>
              <a:t>‹#›</a:t>
            </a:fld>
            <a:endParaRPr lang="en-GB" dirty="0"/>
          </a:p>
        </p:txBody>
      </p:sp>
      <p:pic>
        <p:nvPicPr>
          <p:cNvPr id="8" name="Picture 7">
            <a:extLst>
              <a:ext uri="{FF2B5EF4-FFF2-40B4-BE49-F238E27FC236}">
                <a16:creationId xmlns:a16="http://schemas.microsoft.com/office/drawing/2014/main" id="{183CA99D-77CC-4583-BE89-887C4ABA89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912" y="79475"/>
            <a:ext cx="1106440" cy="365125"/>
          </a:xfrm>
          <a:prstGeom prst="rect">
            <a:avLst/>
          </a:prstGeom>
        </p:spPr>
      </p:pic>
      <p:sp>
        <p:nvSpPr>
          <p:cNvPr id="11" name="Rectangle 10">
            <a:extLst>
              <a:ext uri="{FF2B5EF4-FFF2-40B4-BE49-F238E27FC236}">
                <a16:creationId xmlns:a16="http://schemas.microsoft.com/office/drawing/2014/main" id="{DA4B09B8-7883-4C1E-843C-23C443D14FA2}"/>
              </a:ext>
            </a:extLst>
          </p:cNvPr>
          <p:cNvSpPr/>
          <p:nvPr userDrawn="1"/>
        </p:nvSpPr>
        <p:spPr>
          <a:xfrm>
            <a:off x="0" y="3370924"/>
            <a:ext cx="5407317" cy="2416982"/>
          </a:xfrm>
          <a:prstGeom prst="rect">
            <a:avLst/>
          </a:prstGeom>
          <a:solidFill>
            <a:srgbClr val="E44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91255019"/>
      </p:ext>
    </p:extLst>
  </p:cSld>
  <p:clrMap bg1="lt1" tx1="dk1" bg2="lt2" tx2="dk2" accent1="accent1" accent2="accent2" accent3="accent3" accent4="accent4" accent5="accent5" accent6="accent6" hlink="hlink" folHlink="folHlink"/>
  <p:sldLayoutIdLst>
    <p:sldLayoutId id="21474839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 outdoor, stone&#10;&#10;Description automatically generated">
            <a:extLst>
              <a:ext uri="{FF2B5EF4-FFF2-40B4-BE49-F238E27FC236}">
                <a16:creationId xmlns:a16="http://schemas.microsoft.com/office/drawing/2014/main" id="{06ECEF17-00AD-5246-AB99-9BAAF204764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484" r="15768"/>
          <a:stretch/>
        </p:blipFill>
        <p:spPr>
          <a:xfrm>
            <a:off x="5284235" y="0"/>
            <a:ext cx="6907765" cy="6858000"/>
          </a:xfrm>
          <a:prstGeom prst="rect">
            <a:avLst/>
          </a:prstGeom>
        </p:spPr>
      </p:pic>
      <p:sp>
        <p:nvSpPr>
          <p:cNvPr id="5" name="Text Placeholder 4">
            <a:extLst>
              <a:ext uri="{FF2B5EF4-FFF2-40B4-BE49-F238E27FC236}">
                <a16:creationId xmlns:a16="http://schemas.microsoft.com/office/drawing/2014/main" id="{24E620EA-9162-4B30-8DC9-F5203EE38CAC}"/>
              </a:ext>
            </a:extLst>
          </p:cNvPr>
          <p:cNvSpPr>
            <a:spLocks noGrp="1"/>
          </p:cNvSpPr>
          <p:nvPr>
            <p:ph type="body" sz="quarter" idx="11"/>
          </p:nvPr>
        </p:nvSpPr>
        <p:spPr>
          <a:xfrm>
            <a:off x="80255" y="3046478"/>
            <a:ext cx="4773156" cy="466126"/>
          </a:xfrm>
        </p:spPr>
        <p:txBody>
          <a:bodyPr/>
          <a:lstStyle/>
          <a:p>
            <a:pPr algn="ctr"/>
            <a:r>
              <a:rPr lang="en-GB" sz="3000" dirty="0"/>
              <a:t>GENDER PAY GAP</a:t>
            </a:r>
          </a:p>
          <a:p>
            <a:pPr algn="ctr"/>
            <a:r>
              <a:rPr lang="en-GB" sz="3000" dirty="0"/>
              <a:t>2022 – for 2023 submission</a:t>
            </a:r>
          </a:p>
        </p:txBody>
      </p:sp>
      <p:sp>
        <p:nvSpPr>
          <p:cNvPr id="2" name="TextBox 1">
            <a:extLst>
              <a:ext uri="{FF2B5EF4-FFF2-40B4-BE49-F238E27FC236}">
                <a16:creationId xmlns:a16="http://schemas.microsoft.com/office/drawing/2014/main" id="{A586FA48-F53A-0487-ED52-B4010C7D0E9B}"/>
              </a:ext>
            </a:extLst>
          </p:cNvPr>
          <p:cNvSpPr txBox="1"/>
          <p:nvPr/>
        </p:nvSpPr>
        <p:spPr>
          <a:xfrm>
            <a:off x="394041" y="370982"/>
            <a:ext cx="3782174" cy="1485114"/>
          </a:xfrm>
          <a:prstGeom prst="rect">
            <a:avLst/>
          </a:prstGeom>
          <a:solidFill>
            <a:schemeClr val="bg1"/>
          </a:solidFill>
        </p:spPr>
        <p:txBody>
          <a:bodyPr wrap="square" rtlCol="0">
            <a:spAutoFit/>
          </a:bodyPr>
          <a:lstStyle/>
          <a:p>
            <a:endParaRPr lang="en-GB" dirty="0"/>
          </a:p>
        </p:txBody>
      </p:sp>
      <p:pic>
        <p:nvPicPr>
          <p:cNvPr id="3" name="Picture 2" descr="signature_2666573364">
            <a:extLst>
              <a:ext uri="{FF2B5EF4-FFF2-40B4-BE49-F238E27FC236}">
                <a16:creationId xmlns:a16="http://schemas.microsoft.com/office/drawing/2014/main" id="{F7D68C54-C970-AD44-05CD-AAF85938C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88" y="1802335"/>
            <a:ext cx="2500126" cy="4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53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399B-C13C-4C4A-A175-B4C86B14725D}"/>
              </a:ext>
            </a:extLst>
          </p:cNvPr>
          <p:cNvSpPr txBox="1">
            <a:spLocks/>
          </p:cNvSpPr>
          <p:nvPr/>
        </p:nvSpPr>
        <p:spPr>
          <a:xfrm>
            <a:off x="762000" y="546101"/>
            <a:ext cx="6834554" cy="730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Futura Lt BT" panose="020B0402020204020303" pitchFamily="34" charset="0"/>
              </a:rPr>
              <a:t>The facts as of April 2022 </a:t>
            </a:r>
          </a:p>
        </p:txBody>
      </p:sp>
      <p:graphicFrame>
        <p:nvGraphicFramePr>
          <p:cNvPr id="4" name="Table 3">
            <a:extLst>
              <a:ext uri="{FF2B5EF4-FFF2-40B4-BE49-F238E27FC236}">
                <a16:creationId xmlns:a16="http://schemas.microsoft.com/office/drawing/2014/main" id="{11249547-4071-4D17-9BD1-E38EFB28D0AB}"/>
              </a:ext>
            </a:extLst>
          </p:cNvPr>
          <p:cNvGraphicFramePr>
            <a:graphicFrameLocks noGrp="1"/>
          </p:cNvGraphicFramePr>
          <p:nvPr>
            <p:extLst>
              <p:ext uri="{D42A27DB-BD31-4B8C-83A1-F6EECF244321}">
                <p14:modId xmlns:p14="http://schemas.microsoft.com/office/powerpoint/2010/main" val="3245595439"/>
              </p:ext>
            </p:extLst>
          </p:nvPr>
        </p:nvGraphicFramePr>
        <p:xfrm>
          <a:off x="5721844" y="1524205"/>
          <a:ext cx="5146926" cy="2926080"/>
        </p:xfrm>
        <a:graphic>
          <a:graphicData uri="http://schemas.openxmlformats.org/drawingml/2006/table">
            <a:tbl>
              <a:tblPr firstRow="1" bandRow="1">
                <a:tableStyleId>{5C22544A-7EE6-4342-B048-85BDC9FD1C3A}</a:tableStyleId>
              </a:tblPr>
              <a:tblGrid>
                <a:gridCol w="985944">
                  <a:extLst>
                    <a:ext uri="{9D8B030D-6E8A-4147-A177-3AD203B41FA5}">
                      <a16:colId xmlns:a16="http://schemas.microsoft.com/office/drawing/2014/main" val="4005778868"/>
                    </a:ext>
                  </a:extLst>
                </a:gridCol>
                <a:gridCol w="729698">
                  <a:extLst>
                    <a:ext uri="{9D8B030D-6E8A-4147-A177-3AD203B41FA5}">
                      <a16:colId xmlns:a16="http://schemas.microsoft.com/office/drawing/2014/main" val="694979194"/>
                    </a:ext>
                  </a:extLst>
                </a:gridCol>
                <a:gridCol w="857821">
                  <a:extLst>
                    <a:ext uri="{9D8B030D-6E8A-4147-A177-3AD203B41FA5}">
                      <a16:colId xmlns:a16="http://schemas.microsoft.com/office/drawing/2014/main" val="483459458"/>
                    </a:ext>
                  </a:extLst>
                </a:gridCol>
                <a:gridCol w="857821">
                  <a:extLst>
                    <a:ext uri="{9D8B030D-6E8A-4147-A177-3AD203B41FA5}">
                      <a16:colId xmlns:a16="http://schemas.microsoft.com/office/drawing/2014/main" val="2196480270"/>
                    </a:ext>
                  </a:extLst>
                </a:gridCol>
                <a:gridCol w="857821">
                  <a:extLst>
                    <a:ext uri="{9D8B030D-6E8A-4147-A177-3AD203B41FA5}">
                      <a16:colId xmlns:a16="http://schemas.microsoft.com/office/drawing/2014/main" val="4050231137"/>
                    </a:ext>
                  </a:extLst>
                </a:gridCol>
                <a:gridCol w="857821">
                  <a:extLst>
                    <a:ext uri="{9D8B030D-6E8A-4147-A177-3AD203B41FA5}">
                      <a16:colId xmlns:a16="http://schemas.microsoft.com/office/drawing/2014/main" val="3162668492"/>
                    </a:ext>
                  </a:extLst>
                </a:gridCol>
              </a:tblGrid>
              <a:tr h="0">
                <a:tc>
                  <a:txBody>
                    <a:bodyPr/>
                    <a:lstStyle/>
                    <a:p>
                      <a:pPr algn="ctr"/>
                      <a:endParaRPr lang="en-GB" sz="1200" dirty="0">
                        <a:latin typeface="Futura LT Pro Light" panose="020B0402020204020303" pitchFamily="34" charset="0"/>
                      </a:endParaRPr>
                    </a:p>
                  </a:txBody>
                  <a:tcPr/>
                </a:tc>
                <a:tc>
                  <a:txBody>
                    <a:bodyPr/>
                    <a:lstStyle/>
                    <a:p>
                      <a:pPr algn="ctr"/>
                      <a:r>
                        <a:rPr lang="en-GB" sz="1200" dirty="0">
                          <a:latin typeface="Futura LT Pro Light" panose="020B0402020204020303" pitchFamily="34" charset="0"/>
                        </a:rPr>
                        <a:t>2018</a:t>
                      </a:r>
                    </a:p>
                  </a:txBody>
                  <a:tcPr/>
                </a:tc>
                <a:tc>
                  <a:txBody>
                    <a:bodyPr/>
                    <a:lstStyle/>
                    <a:p>
                      <a:pPr algn="ctr"/>
                      <a:r>
                        <a:rPr lang="en-GB" sz="1200" dirty="0">
                          <a:latin typeface="Futura LT Pro Light" panose="020B0402020204020303" pitchFamily="34" charset="0"/>
                        </a:rPr>
                        <a:t>2019</a:t>
                      </a:r>
                    </a:p>
                  </a:txBody>
                  <a:tcPr/>
                </a:tc>
                <a:tc>
                  <a:txBody>
                    <a:bodyPr/>
                    <a:lstStyle/>
                    <a:p>
                      <a:pPr algn="ctr"/>
                      <a:r>
                        <a:rPr lang="en-GB" sz="1200" dirty="0">
                          <a:latin typeface="Futura LT Pro Light" panose="020B0402020204020303" pitchFamily="34" charset="0"/>
                        </a:rPr>
                        <a:t>2020</a:t>
                      </a:r>
                    </a:p>
                  </a:txBody>
                  <a:tcPr/>
                </a:tc>
                <a:tc>
                  <a:txBody>
                    <a:bodyPr/>
                    <a:lstStyle/>
                    <a:p>
                      <a:pPr algn="ctr"/>
                      <a:r>
                        <a:rPr lang="en-GB" sz="1200" dirty="0">
                          <a:latin typeface="Futura LT Pro Light" panose="020B0402020204020303" pitchFamily="34" charset="0"/>
                        </a:rPr>
                        <a:t>2021</a:t>
                      </a:r>
                    </a:p>
                  </a:txBody>
                  <a:tcPr/>
                </a:tc>
                <a:tc>
                  <a:txBody>
                    <a:bodyPr/>
                    <a:lstStyle/>
                    <a:p>
                      <a:pPr algn="ctr"/>
                      <a:r>
                        <a:rPr lang="en-GB" sz="1200" dirty="0">
                          <a:latin typeface="Futura LT Pro Light" panose="020B0402020204020303" pitchFamily="34" charset="0"/>
                        </a:rPr>
                        <a:t>2022</a:t>
                      </a:r>
                    </a:p>
                  </a:txBody>
                  <a:tcPr/>
                </a:tc>
                <a:extLst>
                  <a:ext uri="{0D108BD9-81ED-4DB2-BD59-A6C34878D82A}">
                    <a16:rowId xmlns:a16="http://schemas.microsoft.com/office/drawing/2014/main" val="519863552"/>
                  </a:ext>
                </a:extLst>
              </a:tr>
              <a:tr h="231467">
                <a:tc>
                  <a:txBody>
                    <a:bodyPr/>
                    <a:lstStyle/>
                    <a:p>
                      <a:pPr algn="ctr"/>
                      <a:r>
                        <a:rPr lang="en-GB" sz="1200" dirty="0">
                          <a:latin typeface="Futura LT Pro Light" panose="020B0402020204020303" pitchFamily="34" charset="0"/>
                        </a:rPr>
                        <a:t>Total Employees</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725</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755</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762</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764</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810</a:t>
                      </a:r>
                    </a:p>
                  </a:txBody>
                  <a:tcPr>
                    <a:solidFill>
                      <a:schemeClr val="accent1">
                        <a:lumMod val="60000"/>
                        <a:lumOff val="40000"/>
                      </a:schemeClr>
                    </a:solidFill>
                  </a:tcPr>
                </a:tc>
                <a:extLst>
                  <a:ext uri="{0D108BD9-81ED-4DB2-BD59-A6C34878D82A}">
                    <a16:rowId xmlns:a16="http://schemas.microsoft.com/office/drawing/2014/main" val="777353235"/>
                  </a:ext>
                </a:extLst>
              </a:tr>
              <a:tr h="231467">
                <a:tc>
                  <a:txBody>
                    <a:bodyPr/>
                    <a:lstStyle/>
                    <a:p>
                      <a:pPr algn="ctr"/>
                      <a:r>
                        <a:rPr lang="en-GB" sz="1200" dirty="0">
                          <a:latin typeface="Futura LT Pro Light" panose="020B0402020204020303" pitchFamily="34" charset="0"/>
                        </a:rPr>
                        <a:t>Males</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73</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72</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72</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70</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94</a:t>
                      </a:r>
                    </a:p>
                  </a:txBody>
                  <a:tcPr>
                    <a:solidFill>
                      <a:schemeClr val="accent1">
                        <a:lumMod val="20000"/>
                        <a:lumOff val="80000"/>
                      </a:schemeClr>
                    </a:solidFill>
                  </a:tcPr>
                </a:tc>
                <a:extLst>
                  <a:ext uri="{0D108BD9-81ED-4DB2-BD59-A6C34878D82A}">
                    <a16:rowId xmlns:a16="http://schemas.microsoft.com/office/drawing/2014/main" val="3051827145"/>
                  </a:ext>
                </a:extLst>
              </a:tr>
              <a:tr h="231467">
                <a:tc>
                  <a:txBody>
                    <a:bodyPr/>
                    <a:lstStyle/>
                    <a:p>
                      <a:pPr algn="ctr"/>
                      <a:r>
                        <a:rPr lang="en-GB" sz="1200" dirty="0">
                          <a:latin typeface="Futura LT Pro Light" panose="020B0402020204020303" pitchFamily="34" charset="0"/>
                        </a:rPr>
                        <a:t>Females</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652</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673</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673</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694</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716</a:t>
                      </a:r>
                    </a:p>
                  </a:txBody>
                  <a:tcPr>
                    <a:solidFill>
                      <a:schemeClr val="accent1">
                        <a:lumMod val="20000"/>
                        <a:lumOff val="80000"/>
                      </a:schemeClr>
                    </a:solidFill>
                  </a:tcPr>
                </a:tc>
                <a:extLst>
                  <a:ext uri="{0D108BD9-81ED-4DB2-BD59-A6C34878D82A}">
                    <a16:rowId xmlns:a16="http://schemas.microsoft.com/office/drawing/2014/main" val="1198063069"/>
                  </a:ext>
                </a:extLst>
              </a:tr>
              <a:tr h="231467">
                <a:tc>
                  <a:txBody>
                    <a:bodyPr/>
                    <a:lstStyle/>
                    <a:p>
                      <a:pPr algn="ctr"/>
                      <a:r>
                        <a:rPr lang="en-GB" sz="1200" dirty="0">
                          <a:latin typeface="Futura LT Pro Light" panose="020B0402020204020303" pitchFamily="34" charset="0"/>
                        </a:rPr>
                        <a:t>Support/DC</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161</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170</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179</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198</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228</a:t>
                      </a:r>
                    </a:p>
                  </a:txBody>
                  <a:tcPr>
                    <a:solidFill>
                      <a:schemeClr val="accent1">
                        <a:lumMod val="60000"/>
                        <a:lumOff val="40000"/>
                      </a:schemeClr>
                    </a:solidFill>
                  </a:tcPr>
                </a:tc>
                <a:extLst>
                  <a:ext uri="{0D108BD9-81ED-4DB2-BD59-A6C34878D82A}">
                    <a16:rowId xmlns:a16="http://schemas.microsoft.com/office/drawing/2014/main" val="4022124700"/>
                  </a:ext>
                </a:extLst>
              </a:tr>
              <a:tr h="231467">
                <a:tc>
                  <a:txBody>
                    <a:bodyPr/>
                    <a:lstStyle/>
                    <a:p>
                      <a:pPr algn="ctr"/>
                      <a:r>
                        <a:rPr lang="en-GB" sz="1200" dirty="0">
                          <a:latin typeface="Futura LT Pro Light" panose="020B0402020204020303" pitchFamily="34" charset="0"/>
                        </a:rPr>
                        <a:t>Males</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58</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55</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53</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49</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65</a:t>
                      </a:r>
                    </a:p>
                  </a:txBody>
                  <a:tcPr>
                    <a:solidFill>
                      <a:schemeClr val="accent1">
                        <a:lumMod val="20000"/>
                        <a:lumOff val="80000"/>
                      </a:schemeClr>
                    </a:solidFill>
                  </a:tcPr>
                </a:tc>
                <a:extLst>
                  <a:ext uri="{0D108BD9-81ED-4DB2-BD59-A6C34878D82A}">
                    <a16:rowId xmlns:a16="http://schemas.microsoft.com/office/drawing/2014/main" val="1929770338"/>
                  </a:ext>
                </a:extLst>
              </a:tr>
              <a:tr h="231467">
                <a:tc>
                  <a:txBody>
                    <a:bodyPr/>
                    <a:lstStyle/>
                    <a:p>
                      <a:pPr algn="ctr"/>
                      <a:r>
                        <a:rPr lang="en-GB" sz="1200" dirty="0">
                          <a:latin typeface="Futura LT Pro Light" panose="020B0402020204020303" pitchFamily="34" charset="0"/>
                        </a:rPr>
                        <a:t>Females</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103</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115</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126</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149</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163</a:t>
                      </a:r>
                    </a:p>
                  </a:txBody>
                  <a:tcPr>
                    <a:solidFill>
                      <a:schemeClr val="accent1">
                        <a:lumMod val="20000"/>
                        <a:lumOff val="80000"/>
                      </a:schemeClr>
                    </a:solidFill>
                  </a:tcPr>
                </a:tc>
                <a:extLst>
                  <a:ext uri="{0D108BD9-81ED-4DB2-BD59-A6C34878D82A}">
                    <a16:rowId xmlns:a16="http://schemas.microsoft.com/office/drawing/2014/main" val="792361819"/>
                  </a:ext>
                </a:extLst>
              </a:tr>
              <a:tr h="231467">
                <a:tc>
                  <a:txBody>
                    <a:bodyPr/>
                    <a:lstStyle/>
                    <a:p>
                      <a:pPr algn="ctr"/>
                      <a:r>
                        <a:rPr lang="en-GB" sz="1200" dirty="0">
                          <a:latin typeface="Futura LT Pro Light" panose="020B0402020204020303" pitchFamily="34" charset="0"/>
                        </a:rPr>
                        <a:t>Retail</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563</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575</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585</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563</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582</a:t>
                      </a:r>
                    </a:p>
                  </a:txBody>
                  <a:tcPr>
                    <a:solidFill>
                      <a:schemeClr val="accent1">
                        <a:lumMod val="60000"/>
                        <a:lumOff val="40000"/>
                      </a:schemeClr>
                    </a:solidFill>
                  </a:tcPr>
                </a:tc>
                <a:extLst>
                  <a:ext uri="{0D108BD9-81ED-4DB2-BD59-A6C34878D82A}">
                    <a16:rowId xmlns:a16="http://schemas.microsoft.com/office/drawing/2014/main" val="2898073646"/>
                  </a:ext>
                </a:extLst>
              </a:tr>
              <a:tr h="231467">
                <a:tc>
                  <a:txBody>
                    <a:bodyPr/>
                    <a:lstStyle/>
                    <a:p>
                      <a:pPr algn="ctr"/>
                      <a:r>
                        <a:rPr lang="en-GB" sz="1200" dirty="0">
                          <a:latin typeface="Futura LT Pro Light" panose="020B0402020204020303" pitchFamily="34" charset="0"/>
                        </a:rPr>
                        <a:t>Males</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14</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17</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18</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19</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29</a:t>
                      </a:r>
                    </a:p>
                  </a:txBody>
                  <a:tcPr>
                    <a:solidFill>
                      <a:schemeClr val="accent1">
                        <a:lumMod val="20000"/>
                        <a:lumOff val="80000"/>
                      </a:schemeClr>
                    </a:solidFill>
                  </a:tcPr>
                </a:tc>
                <a:extLst>
                  <a:ext uri="{0D108BD9-81ED-4DB2-BD59-A6C34878D82A}">
                    <a16:rowId xmlns:a16="http://schemas.microsoft.com/office/drawing/2014/main" val="2869418521"/>
                  </a:ext>
                </a:extLst>
              </a:tr>
              <a:tr h="231467">
                <a:tc>
                  <a:txBody>
                    <a:bodyPr/>
                    <a:lstStyle/>
                    <a:p>
                      <a:pPr algn="ctr"/>
                      <a:r>
                        <a:rPr lang="en-GB" sz="1200" dirty="0">
                          <a:latin typeface="Futura LT Pro Light" panose="020B0402020204020303" pitchFamily="34" charset="0"/>
                        </a:rPr>
                        <a:t>Females</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549</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558</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565</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544</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553</a:t>
                      </a:r>
                    </a:p>
                  </a:txBody>
                  <a:tcPr>
                    <a:solidFill>
                      <a:schemeClr val="accent1">
                        <a:lumMod val="20000"/>
                        <a:lumOff val="80000"/>
                      </a:schemeClr>
                    </a:solidFill>
                  </a:tcPr>
                </a:tc>
                <a:extLst>
                  <a:ext uri="{0D108BD9-81ED-4DB2-BD59-A6C34878D82A}">
                    <a16:rowId xmlns:a16="http://schemas.microsoft.com/office/drawing/2014/main" val="715194729"/>
                  </a:ext>
                </a:extLst>
              </a:tr>
            </a:tbl>
          </a:graphicData>
        </a:graphic>
      </p:graphicFrame>
      <p:sp>
        <p:nvSpPr>
          <p:cNvPr id="5" name="TextBox 4">
            <a:extLst>
              <a:ext uri="{FF2B5EF4-FFF2-40B4-BE49-F238E27FC236}">
                <a16:creationId xmlns:a16="http://schemas.microsoft.com/office/drawing/2014/main" id="{510D7F2A-2515-4492-99D3-13FB489FC5A2}"/>
              </a:ext>
            </a:extLst>
          </p:cNvPr>
          <p:cNvSpPr txBox="1"/>
          <p:nvPr/>
        </p:nvSpPr>
        <p:spPr>
          <a:xfrm>
            <a:off x="338899" y="1241078"/>
            <a:ext cx="5055577" cy="5278368"/>
          </a:xfrm>
          <a:prstGeom prst="rect">
            <a:avLst/>
          </a:prstGeom>
          <a:noFill/>
        </p:spPr>
        <p:txBody>
          <a:bodyPr wrap="square" rtlCol="0">
            <a:spAutoFit/>
          </a:bodyPr>
          <a:lstStyle/>
          <a:p>
            <a:r>
              <a:rPr lang="en-GB" sz="1100" dirty="0">
                <a:latin typeface="Futura LT Pro Light" panose="020B0402020204020303" pitchFamily="34" charset="0"/>
              </a:rPr>
              <a:t>To Give You Some Context……..</a:t>
            </a:r>
          </a:p>
          <a:p>
            <a:endParaRPr lang="en-GB" sz="1100" dirty="0">
              <a:latin typeface="Futura LT Pro Light" panose="020B0402020204020303" pitchFamily="34" charset="0"/>
            </a:endParaRPr>
          </a:p>
          <a:p>
            <a:r>
              <a:rPr lang="en-GB" sz="1100" dirty="0">
                <a:latin typeface="Futura LT Pro Light" panose="020B0402020204020303" pitchFamily="34" charset="0"/>
              </a:rPr>
              <a:t>TOTAL</a:t>
            </a:r>
          </a:p>
          <a:p>
            <a:pPr marL="285750" indent="-285750">
              <a:buFont typeface="Arial" panose="020B0604020202020204" pitchFamily="34" charset="0"/>
              <a:buChar char="•"/>
            </a:pPr>
            <a:r>
              <a:rPr lang="en-GB" sz="1100" dirty="0">
                <a:latin typeface="Futura LT Pro Light" panose="020B0402020204020303" pitchFamily="34" charset="0"/>
              </a:rPr>
              <a:t> 810 employees</a:t>
            </a:r>
          </a:p>
          <a:p>
            <a:pPr marL="285750" indent="-285750">
              <a:buFont typeface="Arial" panose="020B0604020202020204" pitchFamily="34" charset="0"/>
              <a:buChar char="•"/>
            </a:pPr>
            <a:r>
              <a:rPr lang="en-GB" sz="1100" dirty="0">
                <a:latin typeface="Futura LT Pro Light" panose="020B0402020204020303" pitchFamily="34" charset="0"/>
              </a:rPr>
              <a:t> 94 males</a:t>
            </a:r>
          </a:p>
          <a:p>
            <a:pPr marL="285750" indent="-285750">
              <a:buFont typeface="Arial" panose="020B0604020202020204" pitchFamily="34" charset="0"/>
              <a:buChar char="•"/>
            </a:pPr>
            <a:r>
              <a:rPr lang="en-GB" sz="1100" dirty="0">
                <a:latin typeface="Futura LT Pro Light" panose="020B0402020204020303" pitchFamily="34" charset="0"/>
              </a:rPr>
              <a:t> 716 females</a:t>
            </a:r>
          </a:p>
          <a:p>
            <a:endParaRPr lang="en-GB" sz="1100" dirty="0">
              <a:latin typeface="Futura LT Pro Light" panose="020B0402020204020303" pitchFamily="34" charset="0"/>
            </a:endParaRPr>
          </a:p>
          <a:p>
            <a:r>
              <a:rPr lang="en-GB" sz="1100" dirty="0">
                <a:latin typeface="Futura LT Pro Light" panose="020B0402020204020303" pitchFamily="34" charset="0"/>
              </a:rPr>
              <a:t>Within our Support Office and Distribution Centre</a:t>
            </a:r>
          </a:p>
          <a:p>
            <a:pPr marL="285750" indent="-285750">
              <a:buFont typeface="Arial" panose="020B0604020202020204" pitchFamily="34" charset="0"/>
              <a:buChar char="•"/>
            </a:pPr>
            <a:r>
              <a:rPr lang="en-GB" sz="1100" dirty="0">
                <a:latin typeface="Futura LT Pro Light" panose="020B0402020204020303" pitchFamily="34" charset="0"/>
              </a:rPr>
              <a:t> 228 employees</a:t>
            </a:r>
          </a:p>
          <a:p>
            <a:pPr marL="285750" indent="-285750">
              <a:buFont typeface="Arial" panose="020B0604020202020204" pitchFamily="34" charset="0"/>
              <a:buChar char="•"/>
            </a:pPr>
            <a:r>
              <a:rPr lang="en-GB" sz="1100" dirty="0">
                <a:latin typeface="Futura LT Pro Light" panose="020B0402020204020303" pitchFamily="34" charset="0"/>
              </a:rPr>
              <a:t> 65 males</a:t>
            </a:r>
          </a:p>
          <a:p>
            <a:pPr marL="285750" indent="-285750">
              <a:buFont typeface="Arial" panose="020B0604020202020204" pitchFamily="34" charset="0"/>
              <a:buChar char="•"/>
            </a:pPr>
            <a:r>
              <a:rPr lang="en-GB" sz="1100" dirty="0">
                <a:latin typeface="Futura LT Pro Light" panose="020B0402020204020303" pitchFamily="34" charset="0"/>
              </a:rPr>
              <a:t> 163 females</a:t>
            </a:r>
          </a:p>
          <a:p>
            <a:endParaRPr lang="en-GB" sz="1100" dirty="0">
              <a:latin typeface="Futura LT Pro Light" panose="020B0402020204020303" pitchFamily="34" charset="0"/>
            </a:endParaRPr>
          </a:p>
          <a:p>
            <a:r>
              <a:rPr lang="en-GB" sz="1100" dirty="0">
                <a:latin typeface="Futura LT Pro Light" panose="020B0402020204020303" pitchFamily="34" charset="0"/>
              </a:rPr>
              <a:t>Within our Retail Stores</a:t>
            </a:r>
          </a:p>
          <a:p>
            <a:pPr marL="285750" indent="-285750">
              <a:buFont typeface="Arial" panose="020B0604020202020204" pitchFamily="34" charset="0"/>
              <a:buChar char="•"/>
            </a:pPr>
            <a:r>
              <a:rPr lang="en-GB" sz="1100" dirty="0">
                <a:latin typeface="Futura LT Pro Light" panose="020B0402020204020303" pitchFamily="34" charset="0"/>
              </a:rPr>
              <a:t> 582 employees ( 405 are part-time)</a:t>
            </a:r>
          </a:p>
          <a:p>
            <a:pPr marL="285750" indent="-285750">
              <a:buFont typeface="Arial" panose="020B0604020202020204" pitchFamily="34" charset="0"/>
              <a:buChar char="•"/>
            </a:pPr>
            <a:r>
              <a:rPr lang="en-GB" sz="1100" dirty="0">
                <a:latin typeface="Futura LT Pro Light" panose="020B0402020204020303" pitchFamily="34" charset="0"/>
              </a:rPr>
              <a:t> 29 males ( 19 are part-time)</a:t>
            </a:r>
          </a:p>
          <a:p>
            <a:pPr marL="285750" indent="-285750">
              <a:buFont typeface="Arial" panose="020B0604020202020204" pitchFamily="34" charset="0"/>
              <a:buChar char="•"/>
            </a:pPr>
            <a:r>
              <a:rPr lang="en-GB" sz="1100" dirty="0">
                <a:latin typeface="Futura LT Pro Light" panose="020B0402020204020303" pitchFamily="34" charset="0"/>
              </a:rPr>
              <a:t> 553 females ( 386 are part-time)</a:t>
            </a:r>
          </a:p>
          <a:p>
            <a:endParaRPr lang="en-GB" sz="1100" dirty="0">
              <a:latin typeface="Futura LT Pro Light" panose="020B0402020204020303" pitchFamily="34" charset="0"/>
            </a:endParaRPr>
          </a:p>
          <a:p>
            <a:r>
              <a:rPr lang="en-GB" sz="1100" dirty="0">
                <a:latin typeface="Futura LT Pro Light" panose="020B0402020204020303" pitchFamily="34" charset="0"/>
              </a:rPr>
              <a:t>In summary:</a:t>
            </a:r>
          </a:p>
          <a:p>
            <a:pPr marL="171450" indent="-171450">
              <a:buFont typeface="Arial" panose="020B0604020202020204" pitchFamily="34" charset="0"/>
              <a:buChar char="•"/>
            </a:pPr>
            <a:r>
              <a:rPr lang="en-GB" sz="1100" dirty="0">
                <a:latin typeface="Futura LT Pro Light" panose="020B0402020204020303" pitchFamily="34" charset="0"/>
              </a:rPr>
              <a:t>We have more female employees within our stores</a:t>
            </a:r>
          </a:p>
          <a:p>
            <a:pPr marL="171450" indent="-171450">
              <a:buFont typeface="Arial" panose="020B0604020202020204" pitchFamily="34" charset="0"/>
              <a:buChar char="•"/>
            </a:pPr>
            <a:r>
              <a:rPr lang="en-GB" sz="1100" dirty="0">
                <a:latin typeface="Futura LT Pro Light" panose="020B0402020204020303" pitchFamily="34" charset="0"/>
              </a:rPr>
              <a:t>We have more female employees within our Support Office functions</a:t>
            </a:r>
          </a:p>
          <a:p>
            <a:pPr marL="171450" indent="-171450">
              <a:buFont typeface="Arial" panose="020B0604020202020204" pitchFamily="34" charset="0"/>
              <a:buChar char="•"/>
            </a:pPr>
            <a:r>
              <a:rPr lang="en-GB" sz="1100" dirty="0">
                <a:latin typeface="Futura LT Pro Light" panose="020B0402020204020303" pitchFamily="34" charset="0"/>
              </a:rPr>
              <a:t>The number of men in the business has increased in both our retail and Support Office functions</a:t>
            </a:r>
          </a:p>
          <a:p>
            <a:pPr marL="171450" indent="-171450">
              <a:buFont typeface="Arial" panose="020B0604020202020204" pitchFamily="34" charset="0"/>
              <a:buChar char="•"/>
            </a:pPr>
            <a:r>
              <a:rPr lang="en-GB" sz="1100" dirty="0">
                <a:latin typeface="Futura LT Pro Light" panose="020B0402020204020303" pitchFamily="34" charset="0"/>
              </a:rPr>
              <a:t>Our business is relatively small. </a:t>
            </a:r>
          </a:p>
          <a:p>
            <a:pPr marL="171450" indent="-171450">
              <a:buFont typeface="Arial" panose="020B0604020202020204" pitchFamily="34" charset="0"/>
              <a:buChar char="•"/>
            </a:pPr>
            <a:r>
              <a:rPr lang="en-GB" sz="1100" dirty="0">
                <a:latin typeface="Futura LT Pro Light" panose="020B0402020204020303" pitchFamily="34" charset="0"/>
              </a:rPr>
              <a:t>There are very few teams in our Support Office functions where individuals have the same job titles and perform the exact same role.  </a:t>
            </a:r>
          </a:p>
          <a:p>
            <a:pPr marL="171450" indent="-171450">
              <a:buFont typeface="Arial" panose="020B0604020202020204" pitchFamily="34" charset="0"/>
              <a:buChar char="•"/>
            </a:pPr>
            <a:r>
              <a:rPr lang="en-GB" sz="1100" dirty="0">
                <a:latin typeface="Futura LT Pro Light" panose="020B0402020204020303" pitchFamily="34" charset="0"/>
              </a:rPr>
              <a:t>Where employees are performing the same job role they are paid equally and fairly, however, we do take into consideration experience and current skill level.</a:t>
            </a:r>
          </a:p>
          <a:p>
            <a:pPr marL="171450" indent="-171450">
              <a:buFont typeface="Arial" panose="020B0604020202020204" pitchFamily="34" charset="0"/>
              <a:buChar char="•"/>
            </a:pPr>
            <a:r>
              <a:rPr lang="en-GB" sz="1100" dirty="0">
                <a:latin typeface="Futura LT Pro Light" panose="020B0402020204020303" pitchFamily="34" charset="0"/>
              </a:rPr>
              <a:t>We are committed to paying all our employees fairly no matter their gender, nationality, religion, race, background, or age, and we believe that we do so.</a:t>
            </a:r>
          </a:p>
          <a:p>
            <a:endParaRPr lang="en-GB" dirty="0"/>
          </a:p>
        </p:txBody>
      </p:sp>
      <p:pic>
        <p:nvPicPr>
          <p:cNvPr id="3" name="Picture 2" descr="signature_2666573364">
            <a:extLst>
              <a:ext uri="{FF2B5EF4-FFF2-40B4-BE49-F238E27FC236}">
                <a16:creationId xmlns:a16="http://schemas.microsoft.com/office/drawing/2014/main" id="{E10CED96-AC6B-36D8-9028-F1B6717E2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123" y="6437443"/>
            <a:ext cx="1601531" cy="29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7FA66AC-F44F-BEA7-9C46-2AB5CFFDCA30}"/>
              </a:ext>
            </a:extLst>
          </p:cNvPr>
          <p:cNvSpPr txBox="1"/>
          <p:nvPr/>
        </p:nvSpPr>
        <p:spPr>
          <a:xfrm>
            <a:off x="10493384" y="69841"/>
            <a:ext cx="1631684" cy="55849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23039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399B-C13C-4C4A-A175-B4C86B14725D}"/>
              </a:ext>
            </a:extLst>
          </p:cNvPr>
          <p:cNvSpPr txBox="1">
            <a:spLocks/>
          </p:cNvSpPr>
          <p:nvPr/>
        </p:nvSpPr>
        <p:spPr>
          <a:xfrm>
            <a:off x="762000" y="546101"/>
            <a:ext cx="6834554" cy="730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Futura Lt BT" panose="020B0402020204020303" pitchFamily="34" charset="0"/>
              </a:rPr>
              <a:t>Headcount – 2021 vs 2022</a:t>
            </a:r>
          </a:p>
        </p:txBody>
      </p:sp>
      <p:graphicFrame>
        <p:nvGraphicFramePr>
          <p:cNvPr id="6" name="Table 5">
            <a:extLst>
              <a:ext uri="{FF2B5EF4-FFF2-40B4-BE49-F238E27FC236}">
                <a16:creationId xmlns:a16="http://schemas.microsoft.com/office/drawing/2014/main" id="{6D4C4E1C-2729-4C05-BF90-1B7A1598E765}"/>
              </a:ext>
            </a:extLst>
          </p:cNvPr>
          <p:cNvGraphicFramePr>
            <a:graphicFrameLocks noGrp="1"/>
          </p:cNvGraphicFramePr>
          <p:nvPr>
            <p:extLst>
              <p:ext uri="{D42A27DB-BD31-4B8C-83A1-F6EECF244321}">
                <p14:modId xmlns:p14="http://schemas.microsoft.com/office/powerpoint/2010/main" val="2517890178"/>
              </p:ext>
            </p:extLst>
          </p:nvPr>
        </p:nvGraphicFramePr>
        <p:xfrm>
          <a:off x="6510257" y="1851536"/>
          <a:ext cx="4217204" cy="2712720"/>
        </p:xfrm>
        <a:graphic>
          <a:graphicData uri="http://schemas.openxmlformats.org/drawingml/2006/table">
            <a:tbl>
              <a:tblPr firstRow="1" bandRow="1">
                <a:tableStyleId>{5C22544A-7EE6-4342-B048-85BDC9FD1C3A}</a:tableStyleId>
              </a:tblPr>
              <a:tblGrid>
                <a:gridCol w="1288063">
                  <a:extLst>
                    <a:ext uri="{9D8B030D-6E8A-4147-A177-3AD203B41FA5}">
                      <a16:colId xmlns:a16="http://schemas.microsoft.com/office/drawing/2014/main" val="4005778868"/>
                    </a:ext>
                  </a:extLst>
                </a:gridCol>
                <a:gridCol w="648729">
                  <a:extLst>
                    <a:ext uri="{9D8B030D-6E8A-4147-A177-3AD203B41FA5}">
                      <a16:colId xmlns:a16="http://schemas.microsoft.com/office/drawing/2014/main" val="762608913"/>
                    </a:ext>
                  </a:extLst>
                </a:gridCol>
                <a:gridCol w="648729">
                  <a:extLst>
                    <a:ext uri="{9D8B030D-6E8A-4147-A177-3AD203B41FA5}">
                      <a16:colId xmlns:a16="http://schemas.microsoft.com/office/drawing/2014/main" val="2768022967"/>
                    </a:ext>
                  </a:extLst>
                </a:gridCol>
                <a:gridCol w="749513">
                  <a:extLst>
                    <a:ext uri="{9D8B030D-6E8A-4147-A177-3AD203B41FA5}">
                      <a16:colId xmlns:a16="http://schemas.microsoft.com/office/drawing/2014/main" val="908860914"/>
                    </a:ext>
                  </a:extLst>
                </a:gridCol>
                <a:gridCol w="882170">
                  <a:extLst>
                    <a:ext uri="{9D8B030D-6E8A-4147-A177-3AD203B41FA5}">
                      <a16:colId xmlns:a16="http://schemas.microsoft.com/office/drawing/2014/main" val="3397272499"/>
                    </a:ext>
                  </a:extLst>
                </a:gridCol>
              </a:tblGrid>
              <a:tr h="234744">
                <a:tc>
                  <a:txBody>
                    <a:bodyPr/>
                    <a:lstStyle/>
                    <a:p>
                      <a:endParaRPr lang="en-GB" sz="1000" dirty="0">
                        <a:latin typeface="Futura LT Pro Light" panose="020B0402020204020303" pitchFamily="34" charset="0"/>
                      </a:endParaRPr>
                    </a:p>
                  </a:txBody>
                  <a:tcPr/>
                </a:tc>
                <a:tc>
                  <a:txBody>
                    <a:bodyPr/>
                    <a:lstStyle/>
                    <a:p>
                      <a:r>
                        <a:rPr lang="en-GB" sz="1000" dirty="0">
                          <a:latin typeface="Futura LT Pro Light" panose="020B0402020204020303" pitchFamily="34" charset="0"/>
                        </a:rPr>
                        <a:t>2021</a:t>
                      </a:r>
                    </a:p>
                  </a:txBody>
                  <a:tcPr/>
                </a:tc>
                <a:tc>
                  <a:txBody>
                    <a:bodyPr/>
                    <a:lstStyle/>
                    <a:p>
                      <a:r>
                        <a:rPr lang="en-GB" sz="1000" dirty="0">
                          <a:latin typeface="Futura LT Pro Light" panose="020B0402020204020303" pitchFamily="34" charset="0"/>
                        </a:rPr>
                        <a:t>2022</a:t>
                      </a:r>
                    </a:p>
                  </a:txBody>
                  <a:tcPr/>
                </a:tc>
                <a:tc>
                  <a:txBody>
                    <a:bodyPr/>
                    <a:lstStyle/>
                    <a:p>
                      <a:r>
                        <a:rPr lang="en-GB" sz="1000" dirty="0">
                          <a:latin typeface="Futura LT Pro Light" panose="020B0402020204020303" pitchFamily="34" charset="0"/>
                        </a:rPr>
                        <a:t>Variance</a:t>
                      </a:r>
                    </a:p>
                  </a:txBody>
                  <a:tcPr/>
                </a:tc>
                <a:tc>
                  <a:txBody>
                    <a:bodyPr/>
                    <a:lstStyle/>
                    <a:p>
                      <a:r>
                        <a:rPr lang="en-GB" sz="1000" dirty="0">
                          <a:latin typeface="Futura LT Pro Light" panose="020B0402020204020303" pitchFamily="34" charset="0"/>
                        </a:rPr>
                        <a:t>% difference</a:t>
                      </a:r>
                    </a:p>
                  </a:txBody>
                  <a:tcPr/>
                </a:tc>
                <a:extLst>
                  <a:ext uri="{0D108BD9-81ED-4DB2-BD59-A6C34878D82A}">
                    <a16:rowId xmlns:a16="http://schemas.microsoft.com/office/drawing/2014/main" val="519863552"/>
                  </a:ext>
                </a:extLst>
              </a:tr>
              <a:tr h="244171">
                <a:tc>
                  <a:txBody>
                    <a:bodyPr/>
                    <a:lstStyle/>
                    <a:p>
                      <a:r>
                        <a:rPr lang="en-GB" sz="1000" dirty="0">
                          <a:latin typeface="Futura LT Pro Light" panose="020B0402020204020303" pitchFamily="34" charset="0"/>
                        </a:rPr>
                        <a:t>Total Employees</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764</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810</a:t>
                      </a:r>
                    </a:p>
                  </a:txBody>
                  <a:tcPr>
                    <a:solidFill>
                      <a:schemeClr val="accent1">
                        <a:lumMod val="60000"/>
                        <a:lumOff val="40000"/>
                      </a:schemeClr>
                    </a:solidFill>
                  </a:tcPr>
                </a:tc>
                <a:tc>
                  <a:txBody>
                    <a:bodyPr/>
                    <a:lstStyle/>
                    <a:p>
                      <a:r>
                        <a:rPr lang="en-GB" sz="1000" dirty="0">
                          <a:latin typeface="Futura LT Pro Light" panose="020B0402020204020303" pitchFamily="34" charset="0"/>
                        </a:rPr>
                        <a:t>+46</a:t>
                      </a:r>
                    </a:p>
                  </a:txBody>
                  <a:tcPr>
                    <a:solidFill>
                      <a:schemeClr val="accent1">
                        <a:lumMod val="60000"/>
                        <a:lumOff val="40000"/>
                      </a:schemeClr>
                    </a:solidFill>
                  </a:tcPr>
                </a:tc>
                <a:tc>
                  <a:txBody>
                    <a:bodyPr/>
                    <a:lstStyle/>
                    <a:p>
                      <a:r>
                        <a:rPr lang="en-GB" sz="1000" dirty="0">
                          <a:latin typeface="Futura LT Pro Light" panose="020B0402020204020303" pitchFamily="34" charset="0"/>
                        </a:rPr>
                        <a:t>+ 6</a:t>
                      </a:r>
                    </a:p>
                  </a:txBody>
                  <a:tcPr>
                    <a:solidFill>
                      <a:schemeClr val="accent1">
                        <a:lumMod val="60000"/>
                        <a:lumOff val="40000"/>
                      </a:schemeClr>
                    </a:solidFill>
                  </a:tcPr>
                </a:tc>
                <a:extLst>
                  <a:ext uri="{0D108BD9-81ED-4DB2-BD59-A6C34878D82A}">
                    <a16:rowId xmlns:a16="http://schemas.microsoft.com/office/drawing/2014/main" val="777353235"/>
                  </a:ext>
                </a:extLst>
              </a:tr>
              <a:tr h="244171">
                <a:tc>
                  <a:txBody>
                    <a:bodyPr/>
                    <a:lstStyle/>
                    <a:p>
                      <a:r>
                        <a:rPr lang="en-GB" sz="1000" dirty="0">
                          <a:latin typeface="Futura LT Pro Light" panose="020B0402020204020303" pitchFamily="34" charset="0"/>
                        </a:rPr>
                        <a:t>Males</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70</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94</a:t>
                      </a:r>
                    </a:p>
                  </a:txBody>
                  <a:tcPr>
                    <a:solidFill>
                      <a:schemeClr val="accent1">
                        <a:lumMod val="20000"/>
                        <a:lumOff val="80000"/>
                      </a:schemeClr>
                    </a:solidFill>
                  </a:tcPr>
                </a:tc>
                <a:tc>
                  <a:txBody>
                    <a:bodyPr/>
                    <a:lstStyle/>
                    <a:p>
                      <a:r>
                        <a:rPr lang="en-GB" sz="1000" dirty="0">
                          <a:latin typeface="Futura LT Pro Light" panose="020B0402020204020303" pitchFamily="34" charset="0"/>
                        </a:rPr>
                        <a:t>+24</a:t>
                      </a:r>
                    </a:p>
                  </a:txBody>
                  <a:tcPr>
                    <a:solidFill>
                      <a:schemeClr val="accent1">
                        <a:lumMod val="20000"/>
                        <a:lumOff val="80000"/>
                      </a:schemeClr>
                    </a:solidFill>
                  </a:tcPr>
                </a:tc>
                <a:tc>
                  <a:txBody>
                    <a:bodyPr/>
                    <a:lstStyle/>
                    <a:p>
                      <a:r>
                        <a:rPr lang="en-GB" sz="1000" dirty="0">
                          <a:latin typeface="Futura LT Pro Light" panose="020B0402020204020303" pitchFamily="34" charset="0"/>
                        </a:rPr>
                        <a:t>+34%</a:t>
                      </a:r>
                    </a:p>
                  </a:txBody>
                  <a:tcPr>
                    <a:solidFill>
                      <a:schemeClr val="accent1">
                        <a:lumMod val="20000"/>
                        <a:lumOff val="80000"/>
                      </a:schemeClr>
                    </a:solidFill>
                  </a:tcPr>
                </a:tc>
                <a:extLst>
                  <a:ext uri="{0D108BD9-81ED-4DB2-BD59-A6C34878D82A}">
                    <a16:rowId xmlns:a16="http://schemas.microsoft.com/office/drawing/2014/main" val="3051827145"/>
                  </a:ext>
                </a:extLst>
              </a:tr>
              <a:tr h="244171">
                <a:tc>
                  <a:txBody>
                    <a:bodyPr/>
                    <a:lstStyle/>
                    <a:p>
                      <a:r>
                        <a:rPr lang="en-GB" sz="1000" dirty="0">
                          <a:latin typeface="Futura LT Pro Light" panose="020B0402020204020303" pitchFamily="34" charset="0"/>
                        </a:rPr>
                        <a:t>Females</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694</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716</a:t>
                      </a:r>
                    </a:p>
                  </a:txBody>
                  <a:tcPr>
                    <a:solidFill>
                      <a:schemeClr val="accent1">
                        <a:lumMod val="20000"/>
                        <a:lumOff val="80000"/>
                      </a:schemeClr>
                    </a:solidFill>
                  </a:tcPr>
                </a:tc>
                <a:tc>
                  <a:txBody>
                    <a:bodyPr/>
                    <a:lstStyle/>
                    <a:p>
                      <a:r>
                        <a:rPr lang="en-GB" sz="1000" dirty="0">
                          <a:latin typeface="Futura LT Pro Light" panose="020B0402020204020303" pitchFamily="34" charset="0"/>
                        </a:rPr>
                        <a:t>+22</a:t>
                      </a:r>
                    </a:p>
                  </a:txBody>
                  <a:tcPr>
                    <a:solidFill>
                      <a:schemeClr val="accent1">
                        <a:lumMod val="20000"/>
                        <a:lumOff val="80000"/>
                      </a:schemeClr>
                    </a:solidFill>
                  </a:tcPr>
                </a:tc>
                <a:tc>
                  <a:txBody>
                    <a:bodyPr/>
                    <a:lstStyle/>
                    <a:p>
                      <a:r>
                        <a:rPr lang="en-GB" sz="1000" dirty="0">
                          <a:latin typeface="Futura LT Pro Light" panose="020B0402020204020303" pitchFamily="34" charset="0"/>
                        </a:rPr>
                        <a:t>+3%</a:t>
                      </a:r>
                    </a:p>
                  </a:txBody>
                  <a:tcPr>
                    <a:solidFill>
                      <a:schemeClr val="accent1">
                        <a:lumMod val="20000"/>
                        <a:lumOff val="80000"/>
                      </a:schemeClr>
                    </a:solidFill>
                  </a:tcPr>
                </a:tc>
                <a:extLst>
                  <a:ext uri="{0D108BD9-81ED-4DB2-BD59-A6C34878D82A}">
                    <a16:rowId xmlns:a16="http://schemas.microsoft.com/office/drawing/2014/main" val="1198063069"/>
                  </a:ext>
                </a:extLst>
              </a:tr>
              <a:tr h="244171">
                <a:tc>
                  <a:txBody>
                    <a:bodyPr/>
                    <a:lstStyle/>
                    <a:p>
                      <a:r>
                        <a:rPr lang="en-GB" sz="1000" dirty="0">
                          <a:latin typeface="Futura LT Pro Light" panose="020B0402020204020303" pitchFamily="34" charset="0"/>
                        </a:rPr>
                        <a:t>Support/DC</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198</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228</a:t>
                      </a:r>
                    </a:p>
                  </a:txBody>
                  <a:tcPr>
                    <a:solidFill>
                      <a:schemeClr val="accent1">
                        <a:lumMod val="60000"/>
                        <a:lumOff val="40000"/>
                      </a:schemeClr>
                    </a:solidFill>
                  </a:tcPr>
                </a:tc>
                <a:tc>
                  <a:txBody>
                    <a:bodyPr/>
                    <a:lstStyle/>
                    <a:p>
                      <a:r>
                        <a:rPr lang="en-GB" sz="1000" dirty="0">
                          <a:latin typeface="Futura LT Pro Light" panose="020B0402020204020303" pitchFamily="34" charset="0"/>
                        </a:rPr>
                        <a:t>+30</a:t>
                      </a:r>
                    </a:p>
                  </a:txBody>
                  <a:tcPr>
                    <a:solidFill>
                      <a:schemeClr val="accent1">
                        <a:lumMod val="60000"/>
                        <a:lumOff val="40000"/>
                      </a:schemeClr>
                    </a:solidFill>
                  </a:tcPr>
                </a:tc>
                <a:tc>
                  <a:txBody>
                    <a:bodyPr/>
                    <a:lstStyle/>
                    <a:p>
                      <a:r>
                        <a:rPr lang="en-GB" sz="1000" dirty="0">
                          <a:latin typeface="Futura LT Pro Light" panose="020B0402020204020303" pitchFamily="34" charset="0"/>
                        </a:rPr>
                        <a:t>+15%</a:t>
                      </a:r>
                    </a:p>
                  </a:txBody>
                  <a:tcPr>
                    <a:solidFill>
                      <a:schemeClr val="accent1">
                        <a:lumMod val="60000"/>
                        <a:lumOff val="40000"/>
                      </a:schemeClr>
                    </a:solidFill>
                  </a:tcPr>
                </a:tc>
                <a:extLst>
                  <a:ext uri="{0D108BD9-81ED-4DB2-BD59-A6C34878D82A}">
                    <a16:rowId xmlns:a16="http://schemas.microsoft.com/office/drawing/2014/main" val="4022124700"/>
                  </a:ext>
                </a:extLst>
              </a:tr>
              <a:tr h="244171">
                <a:tc>
                  <a:txBody>
                    <a:bodyPr/>
                    <a:lstStyle/>
                    <a:p>
                      <a:r>
                        <a:rPr lang="en-GB" sz="1000" dirty="0">
                          <a:latin typeface="Futura LT Pro Light" panose="020B0402020204020303" pitchFamily="34" charset="0"/>
                        </a:rPr>
                        <a:t>Males</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49</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65</a:t>
                      </a:r>
                    </a:p>
                  </a:txBody>
                  <a:tcPr>
                    <a:solidFill>
                      <a:schemeClr val="accent1">
                        <a:lumMod val="20000"/>
                        <a:lumOff val="80000"/>
                      </a:schemeClr>
                    </a:solidFill>
                  </a:tcPr>
                </a:tc>
                <a:tc>
                  <a:txBody>
                    <a:bodyPr/>
                    <a:lstStyle/>
                    <a:p>
                      <a:r>
                        <a:rPr lang="en-GB" sz="1000" dirty="0">
                          <a:latin typeface="Futura LT Pro Light" panose="020B0402020204020303" pitchFamily="34" charset="0"/>
                        </a:rPr>
                        <a:t>+16</a:t>
                      </a:r>
                    </a:p>
                  </a:txBody>
                  <a:tcPr>
                    <a:solidFill>
                      <a:schemeClr val="accent1">
                        <a:lumMod val="20000"/>
                        <a:lumOff val="80000"/>
                      </a:schemeClr>
                    </a:solidFill>
                  </a:tcPr>
                </a:tc>
                <a:tc>
                  <a:txBody>
                    <a:bodyPr/>
                    <a:lstStyle/>
                    <a:p>
                      <a:r>
                        <a:rPr lang="en-GB" sz="1000" dirty="0">
                          <a:latin typeface="Futura LT Pro Light" panose="020B0402020204020303" pitchFamily="34" charset="0"/>
                        </a:rPr>
                        <a:t>+32%</a:t>
                      </a:r>
                    </a:p>
                  </a:txBody>
                  <a:tcPr>
                    <a:solidFill>
                      <a:schemeClr val="accent1">
                        <a:lumMod val="20000"/>
                        <a:lumOff val="80000"/>
                      </a:schemeClr>
                    </a:solidFill>
                  </a:tcPr>
                </a:tc>
                <a:extLst>
                  <a:ext uri="{0D108BD9-81ED-4DB2-BD59-A6C34878D82A}">
                    <a16:rowId xmlns:a16="http://schemas.microsoft.com/office/drawing/2014/main" val="1929770338"/>
                  </a:ext>
                </a:extLst>
              </a:tr>
              <a:tr h="244171">
                <a:tc>
                  <a:txBody>
                    <a:bodyPr/>
                    <a:lstStyle/>
                    <a:p>
                      <a:r>
                        <a:rPr lang="en-GB" sz="1000" dirty="0">
                          <a:latin typeface="Futura LT Pro Light" panose="020B0402020204020303" pitchFamily="34" charset="0"/>
                        </a:rPr>
                        <a:t>Females</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149</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163</a:t>
                      </a:r>
                    </a:p>
                  </a:txBody>
                  <a:tcPr>
                    <a:solidFill>
                      <a:schemeClr val="accent1">
                        <a:lumMod val="20000"/>
                        <a:lumOff val="80000"/>
                      </a:schemeClr>
                    </a:solidFill>
                  </a:tcPr>
                </a:tc>
                <a:tc>
                  <a:txBody>
                    <a:bodyPr/>
                    <a:lstStyle/>
                    <a:p>
                      <a:r>
                        <a:rPr lang="en-GB" sz="1000" dirty="0">
                          <a:latin typeface="Futura LT Pro Light" panose="020B0402020204020303" pitchFamily="34" charset="0"/>
                        </a:rPr>
                        <a:t>+14</a:t>
                      </a:r>
                    </a:p>
                  </a:txBody>
                  <a:tcPr>
                    <a:solidFill>
                      <a:schemeClr val="accent1">
                        <a:lumMod val="20000"/>
                        <a:lumOff val="80000"/>
                      </a:schemeClr>
                    </a:solidFill>
                  </a:tcPr>
                </a:tc>
                <a:tc>
                  <a:txBody>
                    <a:bodyPr/>
                    <a:lstStyle/>
                    <a:p>
                      <a:r>
                        <a:rPr lang="en-GB" sz="1000" dirty="0">
                          <a:latin typeface="Futura LT Pro Light" panose="020B0402020204020303" pitchFamily="34" charset="0"/>
                        </a:rPr>
                        <a:t>+9%</a:t>
                      </a:r>
                    </a:p>
                  </a:txBody>
                  <a:tcPr>
                    <a:solidFill>
                      <a:schemeClr val="accent1">
                        <a:lumMod val="20000"/>
                        <a:lumOff val="80000"/>
                      </a:schemeClr>
                    </a:solidFill>
                  </a:tcPr>
                </a:tc>
                <a:extLst>
                  <a:ext uri="{0D108BD9-81ED-4DB2-BD59-A6C34878D82A}">
                    <a16:rowId xmlns:a16="http://schemas.microsoft.com/office/drawing/2014/main" val="792361819"/>
                  </a:ext>
                </a:extLst>
              </a:tr>
              <a:tr h="244171">
                <a:tc>
                  <a:txBody>
                    <a:bodyPr/>
                    <a:lstStyle/>
                    <a:p>
                      <a:r>
                        <a:rPr lang="en-GB" sz="1000" dirty="0">
                          <a:latin typeface="Futura LT Pro Light" panose="020B0402020204020303" pitchFamily="34" charset="0"/>
                        </a:rPr>
                        <a:t>Retail</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563</a:t>
                      </a:r>
                    </a:p>
                  </a:txBody>
                  <a:tcPr>
                    <a:solidFill>
                      <a:schemeClr val="accent1">
                        <a:lumMod val="60000"/>
                        <a:lumOff val="40000"/>
                      </a:schemeClr>
                    </a:solidFill>
                  </a:tcPr>
                </a:tc>
                <a:tc>
                  <a:txBody>
                    <a:bodyPr/>
                    <a:lstStyle/>
                    <a:p>
                      <a:pPr algn="ctr"/>
                      <a:r>
                        <a:rPr lang="en-GB" sz="1200" dirty="0">
                          <a:latin typeface="Futura LT Pro Light" panose="020B0402020204020303" pitchFamily="34" charset="0"/>
                        </a:rPr>
                        <a:t>582</a:t>
                      </a:r>
                    </a:p>
                  </a:txBody>
                  <a:tcPr>
                    <a:solidFill>
                      <a:schemeClr val="accent1">
                        <a:lumMod val="60000"/>
                        <a:lumOff val="40000"/>
                      </a:schemeClr>
                    </a:solidFill>
                  </a:tcPr>
                </a:tc>
                <a:tc>
                  <a:txBody>
                    <a:bodyPr/>
                    <a:lstStyle/>
                    <a:p>
                      <a:r>
                        <a:rPr lang="en-GB" sz="1000" dirty="0">
                          <a:latin typeface="Futura LT Pro Light" panose="020B0402020204020303" pitchFamily="34" charset="0"/>
                        </a:rPr>
                        <a:t>+19</a:t>
                      </a:r>
                    </a:p>
                  </a:txBody>
                  <a:tcPr>
                    <a:solidFill>
                      <a:schemeClr val="accent1">
                        <a:lumMod val="60000"/>
                        <a:lumOff val="40000"/>
                      </a:schemeClr>
                    </a:solidFill>
                  </a:tcPr>
                </a:tc>
                <a:tc>
                  <a:txBody>
                    <a:bodyPr/>
                    <a:lstStyle/>
                    <a:p>
                      <a:r>
                        <a:rPr lang="en-GB" sz="1000" dirty="0">
                          <a:latin typeface="Futura LT Pro Light" panose="020B0402020204020303" pitchFamily="34" charset="0"/>
                        </a:rPr>
                        <a:t>+3%</a:t>
                      </a:r>
                    </a:p>
                  </a:txBody>
                  <a:tcPr>
                    <a:solidFill>
                      <a:schemeClr val="accent1">
                        <a:lumMod val="60000"/>
                        <a:lumOff val="40000"/>
                      </a:schemeClr>
                    </a:solidFill>
                  </a:tcPr>
                </a:tc>
                <a:extLst>
                  <a:ext uri="{0D108BD9-81ED-4DB2-BD59-A6C34878D82A}">
                    <a16:rowId xmlns:a16="http://schemas.microsoft.com/office/drawing/2014/main" val="2898073646"/>
                  </a:ext>
                </a:extLst>
              </a:tr>
              <a:tr h="244171">
                <a:tc>
                  <a:txBody>
                    <a:bodyPr/>
                    <a:lstStyle/>
                    <a:p>
                      <a:r>
                        <a:rPr lang="en-GB" sz="1000" dirty="0">
                          <a:latin typeface="Futura LT Pro Light" panose="020B0402020204020303" pitchFamily="34" charset="0"/>
                        </a:rPr>
                        <a:t>Males</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19</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29</a:t>
                      </a:r>
                    </a:p>
                  </a:txBody>
                  <a:tcPr>
                    <a:solidFill>
                      <a:schemeClr val="accent1">
                        <a:lumMod val="20000"/>
                        <a:lumOff val="80000"/>
                      </a:schemeClr>
                    </a:solidFill>
                  </a:tcPr>
                </a:tc>
                <a:tc>
                  <a:txBody>
                    <a:bodyPr/>
                    <a:lstStyle/>
                    <a:p>
                      <a:r>
                        <a:rPr lang="en-GB" sz="1000" dirty="0">
                          <a:latin typeface="Futura LT Pro Light" panose="020B0402020204020303" pitchFamily="34" charset="0"/>
                        </a:rPr>
                        <a:t>+10</a:t>
                      </a:r>
                    </a:p>
                  </a:txBody>
                  <a:tcPr>
                    <a:solidFill>
                      <a:schemeClr val="accent1">
                        <a:lumMod val="20000"/>
                        <a:lumOff val="80000"/>
                      </a:schemeClr>
                    </a:solidFill>
                  </a:tcPr>
                </a:tc>
                <a:tc>
                  <a:txBody>
                    <a:bodyPr/>
                    <a:lstStyle/>
                    <a:p>
                      <a:r>
                        <a:rPr lang="en-GB" sz="1000" dirty="0">
                          <a:latin typeface="Futura LT Pro Light" panose="020B0402020204020303" pitchFamily="34" charset="0"/>
                        </a:rPr>
                        <a:t>+53%</a:t>
                      </a:r>
                    </a:p>
                  </a:txBody>
                  <a:tcPr>
                    <a:solidFill>
                      <a:schemeClr val="accent1">
                        <a:lumMod val="20000"/>
                        <a:lumOff val="80000"/>
                      </a:schemeClr>
                    </a:solidFill>
                  </a:tcPr>
                </a:tc>
                <a:extLst>
                  <a:ext uri="{0D108BD9-81ED-4DB2-BD59-A6C34878D82A}">
                    <a16:rowId xmlns:a16="http://schemas.microsoft.com/office/drawing/2014/main" val="2869418521"/>
                  </a:ext>
                </a:extLst>
              </a:tr>
              <a:tr h="244171">
                <a:tc>
                  <a:txBody>
                    <a:bodyPr/>
                    <a:lstStyle/>
                    <a:p>
                      <a:r>
                        <a:rPr lang="en-GB" sz="1000" dirty="0">
                          <a:latin typeface="Futura LT Pro Light" panose="020B0402020204020303" pitchFamily="34" charset="0"/>
                        </a:rPr>
                        <a:t>Females</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544</a:t>
                      </a:r>
                    </a:p>
                  </a:txBody>
                  <a:tcPr>
                    <a:solidFill>
                      <a:schemeClr val="accent1">
                        <a:lumMod val="20000"/>
                        <a:lumOff val="80000"/>
                      </a:schemeClr>
                    </a:solidFill>
                  </a:tcPr>
                </a:tc>
                <a:tc>
                  <a:txBody>
                    <a:bodyPr/>
                    <a:lstStyle/>
                    <a:p>
                      <a:pPr algn="ctr"/>
                      <a:r>
                        <a:rPr lang="en-GB" sz="1200" dirty="0">
                          <a:latin typeface="Futura LT Pro Light" panose="020B0402020204020303" pitchFamily="34" charset="0"/>
                        </a:rPr>
                        <a:t>553</a:t>
                      </a:r>
                    </a:p>
                  </a:txBody>
                  <a:tcPr>
                    <a:solidFill>
                      <a:schemeClr val="accent1">
                        <a:lumMod val="20000"/>
                        <a:lumOff val="80000"/>
                      </a:schemeClr>
                    </a:solidFill>
                  </a:tcPr>
                </a:tc>
                <a:tc>
                  <a:txBody>
                    <a:bodyPr/>
                    <a:lstStyle/>
                    <a:p>
                      <a:r>
                        <a:rPr lang="en-GB" sz="1000" dirty="0">
                          <a:latin typeface="Futura LT Pro Light" panose="020B0402020204020303" pitchFamily="34" charset="0"/>
                        </a:rPr>
                        <a:t>+9</a:t>
                      </a:r>
                    </a:p>
                  </a:txBody>
                  <a:tcPr>
                    <a:solidFill>
                      <a:schemeClr val="accent1">
                        <a:lumMod val="20000"/>
                        <a:lumOff val="80000"/>
                      </a:schemeClr>
                    </a:solidFill>
                  </a:tcPr>
                </a:tc>
                <a:tc>
                  <a:txBody>
                    <a:bodyPr/>
                    <a:lstStyle/>
                    <a:p>
                      <a:r>
                        <a:rPr lang="en-GB" sz="1000" dirty="0">
                          <a:latin typeface="Futura LT Pro Light" panose="020B0402020204020303" pitchFamily="34" charset="0"/>
                        </a:rPr>
                        <a:t>+2%</a:t>
                      </a:r>
                    </a:p>
                  </a:txBody>
                  <a:tcPr>
                    <a:solidFill>
                      <a:schemeClr val="accent1">
                        <a:lumMod val="20000"/>
                        <a:lumOff val="80000"/>
                      </a:schemeClr>
                    </a:solidFill>
                  </a:tcPr>
                </a:tc>
                <a:extLst>
                  <a:ext uri="{0D108BD9-81ED-4DB2-BD59-A6C34878D82A}">
                    <a16:rowId xmlns:a16="http://schemas.microsoft.com/office/drawing/2014/main" val="715194729"/>
                  </a:ext>
                </a:extLst>
              </a:tr>
            </a:tbl>
          </a:graphicData>
        </a:graphic>
      </p:graphicFrame>
      <p:sp>
        <p:nvSpPr>
          <p:cNvPr id="7" name="TextBox 6">
            <a:extLst>
              <a:ext uri="{FF2B5EF4-FFF2-40B4-BE49-F238E27FC236}">
                <a16:creationId xmlns:a16="http://schemas.microsoft.com/office/drawing/2014/main" id="{51CFCD45-F40D-4B40-8DA1-8BE69903F8F9}"/>
              </a:ext>
            </a:extLst>
          </p:cNvPr>
          <p:cNvSpPr txBox="1"/>
          <p:nvPr/>
        </p:nvSpPr>
        <p:spPr>
          <a:xfrm>
            <a:off x="322201" y="1927929"/>
            <a:ext cx="5527308" cy="2677656"/>
          </a:xfrm>
          <a:prstGeom prst="rect">
            <a:avLst/>
          </a:prstGeom>
          <a:noFill/>
        </p:spPr>
        <p:txBody>
          <a:bodyPr wrap="square">
            <a:spAutoFit/>
          </a:bodyPr>
          <a:lstStyle/>
          <a:p>
            <a:r>
              <a:rPr lang="en-GB" sz="1400" dirty="0">
                <a:latin typeface="Futura LT Pro Light" panose="020B0402020204020303" pitchFamily="34" charset="0"/>
              </a:rPr>
              <a:t>In summary:</a:t>
            </a:r>
          </a:p>
          <a:p>
            <a:pPr marL="171450" indent="-171450">
              <a:buFont typeface="Arial" panose="020B0604020202020204" pitchFamily="34" charset="0"/>
              <a:buChar char="•"/>
            </a:pPr>
            <a:r>
              <a:rPr lang="en-GB" sz="1400" dirty="0">
                <a:latin typeface="Futura LT Pro Light" panose="020B0402020204020303" pitchFamily="34" charset="0"/>
              </a:rPr>
              <a:t>We have more total employees vs 2021 – increasing our total headcount by 6%</a:t>
            </a:r>
          </a:p>
          <a:p>
            <a:pPr marL="171450" indent="-171450">
              <a:buFont typeface="Arial" panose="020B0604020202020204" pitchFamily="34" charset="0"/>
              <a:buChar char="•"/>
            </a:pPr>
            <a:r>
              <a:rPr lang="en-GB" sz="1400" dirty="0">
                <a:latin typeface="Futura LT Pro Light" panose="020B0402020204020303" pitchFamily="34" charset="0"/>
              </a:rPr>
              <a:t>We have recruited more males (26) than females (23) in the past year</a:t>
            </a:r>
          </a:p>
          <a:p>
            <a:pPr marL="171450" indent="-171450">
              <a:buFont typeface="Arial" panose="020B0604020202020204" pitchFamily="34" charset="0"/>
              <a:buChar char="•"/>
            </a:pPr>
            <a:r>
              <a:rPr lang="en-GB" sz="1400" dirty="0">
                <a:latin typeface="Futura LT Pro Light" panose="020B0402020204020303" pitchFamily="34" charset="0"/>
              </a:rPr>
              <a:t>We have recruited more males in to Support Office/DC roles within the past year</a:t>
            </a:r>
          </a:p>
          <a:p>
            <a:pPr marL="171450" indent="-171450">
              <a:buFont typeface="Arial" panose="020B0604020202020204" pitchFamily="34" charset="0"/>
              <a:buChar char="•"/>
            </a:pPr>
            <a:r>
              <a:rPr lang="en-GB" sz="1400" dirty="0">
                <a:latin typeface="Futura LT Pro Light" panose="020B0402020204020303" pitchFamily="34" charset="0"/>
              </a:rPr>
              <a:t>We have recruited slightly more men into the retail population in the past year</a:t>
            </a:r>
          </a:p>
          <a:p>
            <a:pPr marL="171450" indent="-171450">
              <a:buFont typeface="Arial" panose="020B0604020202020204" pitchFamily="34" charset="0"/>
              <a:buChar char="•"/>
            </a:pPr>
            <a:r>
              <a:rPr lang="en-GB" sz="1400" dirty="0">
                <a:latin typeface="Futura LT Pro Light" panose="020B0402020204020303" pitchFamily="34" charset="0"/>
              </a:rPr>
              <a:t>Our recruitment between the genders of males and females is quite balanced between the locations</a:t>
            </a:r>
          </a:p>
          <a:p>
            <a:endParaRPr lang="en-GB" sz="1400" dirty="0">
              <a:latin typeface="Futura LT Pro Light" panose="020B0402020204020303" pitchFamily="34" charset="0"/>
            </a:endParaRPr>
          </a:p>
          <a:p>
            <a:r>
              <a:rPr lang="en-GB" sz="1400" dirty="0">
                <a:latin typeface="Futura LT Pro Light" panose="020B0402020204020303" pitchFamily="34" charset="0"/>
              </a:rPr>
              <a:t> </a:t>
            </a:r>
          </a:p>
        </p:txBody>
      </p:sp>
      <p:sp>
        <p:nvSpPr>
          <p:cNvPr id="4" name="TextBox 3">
            <a:extLst>
              <a:ext uri="{FF2B5EF4-FFF2-40B4-BE49-F238E27FC236}">
                <a16:creationId xmlns:a16="http://schemas.microsoft.com/office/drawing/2014/main" id="{3CE841B6-BEE9-536E-E7EA-291D5AD718F1}"/>
              </a:ext>
            </a:extLst>
          </p:cNvPr>
          <p:cNvSpPr txBox="1"/>
          <p:nvPr/>
        </p:nvSpPr>
        <p:spPr>
          <a:xfrm>
            <a:off x="10493384" y="69841"/>
            <a:ext cx="1631684" cy="558496"/>
          </a:xfrm>
          <a:prstGeom prst="rect">
            <a:avLst/>
          </a:prstGeom>
          <a:solidFill>
            <a:schemeClr val="bg1"/>
          </a:solidFill>
        </p:spPr>
        <p:txBody>
          <a:bodyPr wrap="square" rtlCol="0">
            <a:spAutoFit/>
          </a:bodyPr>
          <a:lstStyle/>
          <a:p>
            <a:endParaRPr lang="en-GB" dirty="0"/>
          </a:p>
        </p:txBody>
      </p:sp>
      <p:pic>
        <p:nvPicPr>
          <p:cNvPr id="5" name="Picture 4" descr="signature_2666573364">
            <a:extLst>
              <a:ext uri="{FF2B5EF4-FFF2-40B4-BE49-F238E27FC236}">
                <a16:creationId xmlns:a16="http://schemas.microsoft.com/office/drawing/2014/main" id="{4A40B43A-EC76-B30A-C4A8-483282E99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123" y="6437443"/>
            <a:ext cx="1601531" cy="29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13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399B-C13C-4C4A-A175-B4C86B14725D}"/>
              </a:ext>
            </a:extLst>
          </p:cNvPr>
          <p:cNvSpPr txBox="1">
            <a:spLocks/>
          </p:cNvSpPr>
          <p:nvPr/>
        </p:nvSpPr>
        <p:spPr>
          <a:xfrm>
            <a:off x="762000" y="546101"/>
            <a:ext cx="6834554" cy="730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Futura Lt BT" panose="020B0402020204020303" pitchFamily="34" charset="0"/>
              </a:rPr>
              <a:t>Pay &amp; Bonus Gap’s</a:t>
            </a:r>
          </a:p>
        </p:txBody>
      </p:sp>
      <p:sp>
        <p:nvSpPr>
          <p:cNvPr id="4" name="TextBox 3">
            <a:extLst>
              <a:ext uri="{FF2B5EF4-FFF2-40B4-BE49-F238E27FC236}">
                <a16:creationId xmlns:a16="http://schemas.microsoft.com/office/drawing/2014/main" id="{3CE841B6-BEE9-536E-E7EA-291D5AD718F1}"/>
              </a:ext>
            </a:extLst>
          </p:cNvPr>
          <p:cNvSpPr txBox="1"/>
          <p:nvPr/>
        </p:nvSpPr>
        <p:spPr>
          <a:xfrm>
            <a:off x="10493384" y="69841"/>
            <a:ext cx="1631684" cy="558496"/>
          </a:xfrm>
          <a:prstGeom prst="rect">
            <a:avLst/>
          </a:prstGeom>
          <a:solidFill>
            <a:schemeClr val="bg1"/>
          </a:solidFill>
        </p:spPr>
        <p:txBody>
          <a:bodyPr wrap="square" rtlCol="0">
            <a:spAutoFit/>
          </a:bodyPr>
          <a:lstStyle/>
          <a:p>
            <a:endParaRPr lang="en-GB" dirty="0"/>
          </a:p>
        </p:txBody>
      </p:sp>
      <p:pic>
        <p:nvPicPr>
          <p:cNvPr id="5" name="Picture 4" descr="signature_2666573364">
            <a:extLst>
              <a:ext uri="{FF2B5EF4-FFF2-40B4-BE49-F238E27FC236}">
                <a16:creationId xmlns:a16="http://schemas.microsoft.com/office/drawing/2014/main" id="{4A40B43A-EC76-B30A-C4A8-483282E99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123" y="6437443"/>
            <a:ext cx="1601531" cy="29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D8094E1-3BCA-9640-BEFD-E41ADE0253E7}"/>
              </a:ext>
            </a:extLst>
          </p:cNvPr>
          <p:cNvPicPr>
            <a:picLocks noChangeAspect="1"/>
          </p:cNvPicPr>
          <p:nvPr/>
        </p:nvPicPr>
        <p:blipFill>
          <a:blip r:embed="rId3"/>
          <a:stretch>
            <a:fillRect/>
          </a:stretch>
        </p:blipFill>
        <p:spPr>
          <a:xfrm>
            <a:off x="2479672" y="3301919"/>
            <a:ext cx="7096177" cy="1485911"/>
          </a:xfrm>
          <a:prstGeom prst="rect">
            <a:avLst/>
          </a:prstGeom>
        </p:spPr>
      </p:pic>
      <p:pic>
        <p:nvPicPr>
          <p:cNvPr id="9" name="Picture 8">
            <a:extLst>
              <a:ext uri="{FF2B5EF4-FFF2-40B4-BE49-F238E27FC236}">
                <a16:creationId xmlns:a16="http://schemas.microsoft.com/office/drawing/2014/main" id="{0AF1E710-4835-87C4-07D3-B14ABFC4093F}"/>
              </a:ext>
            </a:extLst>
          </p:cNvPr>
          <p:cNvPicPr>
            <a:picLocks noChangeAspect="1"/>
          </p:cNvPicPr>
          <p:nvPr/>
        </p:nvPicPr>
        <p:blipFill>
          <a:blip r:embed="rId4"/>
          <a:stretch>
            <a:fillRect/>
          </a:stretch>
        </p:blipFill>
        <p:spPr>
          <a:xfrm>
            <a:off x="2479672" y="5065193"/>
            <a:ext cx="7062434" cy="1446985"/>
          </a:xfrm>
          <a:prstGeom prst="rect">
            <a:avLst/>
          </a:prstGeom>
        </p:spPr>
      </p:pic>
      <p:pic>
        <p:nvPicPr>
          <p:cNvPr id="11" name="Picture 10">
            <a:extLst>
              <a:ext uri="{FF2B5EF4-FFF2-40B4-BE49-F238E27FC236}">
                <a16:creationId xmlns:a16="http://schemas.microsoft.com/office/drawing/2014/main" id="{8A8F447A-85CA-2B23-E067-F6F0A7F3B47E}"/>
              </a:ext>
            </a:extLst>
          </p:cNvPr>
          <p:cNvPicPr>
            <a:picLocks noChangeAspect="1"/>
          </p:cNvPicPr>
          <p:nvPr/>
        </p:nvPicPr>
        <p:blipFill>
          <a:blip r:embed="rId5"/>
          <a:stretch>
            <a:fillRect/>
          </a:stretch>
        </p:blipFill>
        <p:spPr>
          <a:xfrm>
            <a:off x="821516" y="1650434"/>
            <a:ext cx="10716062" cy="1325786"/>
          </a:xfrm>
          <a:prstGeom prst="rect">
            <a:avLst/>
          </a:prstGeom>
        </p:spPr>
      </p:pic>
    </p:spTree>
    <p:extLst>
      <p:ext uri="{BB962C8B-B14F-4D97-AF65-F5344CB8AC3E}">
        <p14:creationId xmlns:p14="http://schemas.microsoft.com/office/powerpoint/2010/main" val="49005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399B-C13C-4C4A-A175-B4C86B14725D}"/>
              </a:ext>
            </a:extLst>
          </p:cNvPr>
          <p:cNvSpPr txBox="1">
            <a:spLocks/>
          </p:cNvSpPr>
          <p:nvPr/>
        </p:nvSpPr>
        <p:spPr>
          <a:xfrm>
            <a:off x="762000" y="546101"/>
            <a:ext cx="9922042" cy="730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Futura Lt BT" panose="020B0402020204020303" pitchFamily="34" charset="0"/>
              </a:rPr>
              <a:t>Gender Pay Gap – Quartile Distribution</a:t>
            </a:r>
          </a:p>
        </p:txBody>
      </p:sp>
      <p:sp>
        <p:nvSpPr>
          <p:cNvPr id="4" name="TextBox 3">
            <a:extLst>
              <a:ext uri="{FF2B5EF4-FFF2-40B4-BE49-F238E27FC236}">
                <a16:creationId xmlns:a16="http://schemas.microsoft.com/office/drawing/2014/main" id="{E0F75C48-277E-5E5E-2A07-3A88A51EA99F}"/>
              </a:ext>
            </a:extLst>
          </p:cNvPr>
          <p:cNvSpPr txBox="1"/>
          <p:nvPr/>
        </p:nvSpPr>
        <p:spPr>
          <a:xfrm>
            <a:off x="10493384" y="69841"/>
            <a:ext cx="1631684" cy="558496"/>
          </a:xfrm>
          <a:prstGeom prst="rect">
            <a:avLst/>
          </a:prstGeom>
          <a:solidFill>
            <a:schemeClr val="bg1"/>
          </a:solidFill>
        </p:spPr>
        <p:txBody>
          <a:bodyPr wrap="square" rtlCol="0">
            <a:spAutoFit/>
          </a:bodyPr>
          <a:lstStyle/>
          <a:p>
            <a:endParaRPr lang="en-GB" dirty="0"/>
          </a:p>
        </p:txBody>
      </p:sp>
      <p:pic>
        <p:nvPicPr>
          <p:cNvPr id="5" name="Picture 4" descr="signature_2666573364">
            <a:extLst>
              <a:ext uri="{FF2B5EF4-FFF2-40B4-BE49-F238E27FC236}">
                <a16:creationId xmlns:a16="http://schemas.microsoft.com/office/drawing/2014/main" id="{7676470C-1542-AEA6-8024-D17850E6A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123" y="6437443"/>
            <a:ext cx="1601531" cy="29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8B5B536-2531-BE55-4FDB-1F0AAA3460DD}"/>
              </a:ext>
            </a:extLst>
          </p:cNvPr>
          <p:cNvPicPr>
            <a:picLocks noChangeAspect="1"/>
          </p:cNvPicPr>
          <p:nvPr/>
        </p:nvPicPr>
        <p:blipFill>
          <a:blip r:embed="rId3"/>
          <a:stretch>
            <a:fillRect/>
          </a:stretch>
        </p:blipFill>
        <p:spPr>
          <a:xfrm>
            <a:off x="806785" y="1585168"/>
            <a:ext cx="10363276" cy="4543458"/>
          </a:xfrm>
          <a:prstGeom prst="rect">
            <a:avLst/>
          </a:prstGeom>
        </p:spPr>
      </p:pic>
    </p:spTree>
    <p:extLst>
      <p:ext uri="{BB962C8B-B14F-4D97-AF65-F5344CB8AC3E}">
        <p14:creationId xmlns:p14="http://schemas.microsoft.com/office/powerpoint/2010/main" val="153886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399B-C13C-4C4A-A175-B4C86B14725D}"/>
              </a:ext>
            </a:extLst>
          </p:cNvPr>
          <p:cNvSpPr txBox="1">
            <a:spLocks/>
          </p:cNvSpPr>
          <p:nvPr/>
        </p:nvSpPr>
        <p:spPr>
          <a:xfrm>
            <a:off x="762000" y="546101"/>
            <a:ext cx="6834554" cy="730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Futura Lt BT" panose="020B0402020204020303" pitchFamily="34" charset="0"/>
              </a:rPr>
              <a:t>Gender Pay Gap Y.O.Y </a:t>
            </a:r>
          </a:p>
        </p:txBody>
      </p:sp>
      <p:graphicFrame>
        <p:nvGraphicFramePr>
          <p:cNvPr id="3" name="Table 2">
            <a:extLst>
              <a:ext uri="{FF2B5EF4-FFF2-40B4-BE49-F238E27FC236}">
                <a16:creationId xmlns:a16="http://schemas.microsoft.com/office/drawing/2014/main" id="{8A583CB6-6B0A-45CC-8241-C9D21B9D071E}"/>
              </a:ext>
            </a:extLst>
          </p:cNvPr>
          <p:cNvGraphicFramePr>
            <a:graphicFrameLocks noGrp="1"/>
          </p:cNvGraphicFramePr>
          <p:nvPr>
            <p:extLst>
              <p:ext uri="{D42A27DB-BD31-4B8C-83A1-F6EECF244321}">
                <p14:modId xmlns:p14="http://schemas.microsoft.com/office/powerpoint/2010/main" val="3864376616"/>
              </p:ext>
            </p:extLst>
          </p:nvPr>
        </p:nvGraphicFramePr>
        <p:xfrm>
          <a:off x="299987" y="1411104"/>
          <a:ext cx="10734230" cy="1942430"/>
        </p:xfrm>
        <a:graphic>
          <a:graphicData uri="http://schemas.openxmlformats.org/drawingml/2006/table">
            <a:tbl>
              <a:tblPr>
                <a:tableStyleId>{3B4B98B0-60AC-42C2-AFA5-B58CD77FA1E5}</a:tableStyleId>
              </a:tblPr>
              <a:tblGrid>
                <a:gridCol w="2847135">
                  <a:extLst>
                    <a:ext uri="{9D8B030D-6E8A-4147-A177-3AD203B41FA5}">
                      <a16:colId xmlns:a16="http://schemas.microsoft.com/office/drawing/2014/main" val="2499421229"/>
                    </a:ext>
                  </a:extLst>
                </a:gridCol>
                <a:gridCol w="2049485">
                  <a:extLst>
                    <a:ext uri="{9D8B030D-6E8A-4147-A177-3AD203B41FA5}">
                      <a16:colId xmlns:a16="http://schemas.microsoft.com/office/drawing/2014/main" val="2175999732"/>
                    </a:ext>
                  </a:extLst>
                </a:gridCol>
                <a:gridCol w="1167522">
                  <a:extLst>
                    <a:ext uri="{9D8B030D-6E8A-4147-A177-3AD203B41FA5}">
                      <a16:colId xmlns:a16="http://schemas.microsoft.com/office/drawing/2014/main" val="739807487"/>
                    </a:ext>
                  </a:extLst>
                </a:gridCol>
                <a:gridCol w="1167522">
                  <a:extLst>
                    <a:ext uri="{9D8B030D-6E8A-4147-A177-3AD203B41FA5}">
                      <a16:colId xmlns:a16="http://schemas.microsoft.com/office/drawing/2014/main" val="3669414059"/>
                    </a:ext>
                  </a:extLst>
                </a:gridCol>
                <a:gridCol w="1167522">
                  <a:extLst>
                    <a:ext uri="{9D8B030D-6E8A-4147-A177-3AD203B41FA5}">
                      <a16:colId xmlns:a16="http://schemas.microsoft.com/office/drawing/2014/main" val="2393445530"/>
                    </a:ext>
                  </a:extLst>
                </a:gridCol>
                <a:gridCol w="1167522">
                  <a:extLst>
                    <a:ext uri="{9D8B030D-6E8A-4147-A177-3AD203B41FA5}">
                      <a16:colId xmlns:a16="http://schemas.microsoft.com/office/drawing/2014/main" val="2432739944"/>
                    </a:ext>
                  </a:extLst>
                </a:gridCol>
                <a:gridCol w="1167522">
                  <a:extLst>
                    <a:ext uri="{9D8B030D-6E8A-4147-A177-3AD203B41FA5}">
                      <a16:colId xmlns:a16="http://schemas.microsoft.com/office/drawing/2014/main" val="4280816305"/>
                    </a:ext>
                  </a:extLst>
                </a:gridCol>
              </a:tblGrid>
              <a:tr h="475447">
                <a:tc>
                  <a:txBody>
                    <a:bodyPr/>
                    <a:lstStyle/>
                    <a:p>
                      <a:pPr algn="l" fontAlgn="b"/>
                      <a:endParaRPr lang="en-GB"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ctr"/>
                      <a:r>
                        <a:rPr lang="en-GB" sz="1100" b="1" u="none" strike="noStrike" dirty="0">
                          <a:solidFill>
                            <a:srgbClr val="CC1E5A"/>
                          </a:solidFill>
                          <a:effectLst/>
                        </a:rPr>
                        <a:t>2017(%)</a:t>
                      </a:r>
                      <a:endParaRPr lang="en-GB" sz="1100" b="1" i="0" u="none" strike="noStrike" dirty="0">
                        <a:solidFill>
                          <a:srgbClr val="CC1E5A"/>
                        </a:solidFill>
                        <a:effectLst/>
                        <a:latin typeface="Calibri" panose="020F0502020204030204" pitchFamily="34" charset="0"/>
                      </a:endParaRPr>
                    </a:p>
                  </a:txBody>
                  <a:tcPr marL="0" marR="0" marT="0" marB="0" anchor="ctr"/>
                </a:tc>
                <a:tc>
                  <a:txBody>
                    <a:bodyPr/>
                    <a:lstStyle/>
                    <a:p>
                      <a:pPr algn="ctr" fontAlgn="ctr"/>
                      <a:r>
                        <a:rPr lang="en-GB" sz="1100" b="1" u="none" strike="noStrike">
                          <a:solidFill>
                            <a:srgbClr val="CC1E5A"/>
                          </a:solidFill>
                          <a:effectLst/>
                        </a:rPr>
                        <a:t>2018(%)</a:t>
                      </a:r>
                      <a:endParaRPr lang="en-GB" sz="1100" b="1" i="0" u="none" strike="noStrike">
                        <a:solidFill>
                          <a:srgbClr val="CC1E5A"/>
                        </a:solidFill>
                        <a:effectLst/>
                        <a:latin typeface="Calibri" panose="020F0502020204030204" pitchFamily="34" charset="0"/>
                      </a:endParaRPr>
                    </a:p>
                  </a:txBody>
                  <a:tcPr marL="0" marR="0" marT="0" marB="0" anchor="ctr"/>
                </a:tc>
                <a:tc>
                  <a:txBody>
                    <a:bodyPr/>
                    <a:lstStyle/>
                    <a:p>
                      <a:pPr algn="ctr" fontAlgn="ctr"/>
                      <a:r>
                        <a:rPr lang="en-GB" sz="1100" b="1" u="none" strike="noStrike">
                          <a:solidFill>
                            <a:srgbClr val="CC1E5A"/>
                          </a:solidFill>
                          <a:effectLst/>
                        </a:rPr>
                        <a:t>2019(%)</a:t>
                      </a:r>
                      <a:endParaRPr lang="en-GB" sz="1100" b="1" i="0" u="none" strike="noStrike">
                        <a:solidFill>
                          <a:srgbClr val="CC1E5A"/>
                        </a:solidFill>
                        <a:effectLst/>
                        <a:latin typeface="Calibri" panose="020F0502020204030204" pitchFamily="34" charset="0"/>
                      </a:endParaRPr>
                    </a:p>
                  </a:txBody>
                  <a:tcPr marL="0" marR="0" marT="0" marB="0" anchor="ctr"/>
                </a:tc>
                <a:tc>
                  <a:txBody>
                    <a:bodyPr/>
                    <a:lstStyle/>
                    <a:p>
                      <a:pPr algn="ctr" fontAlgn="ctr"/>
                      <a:r>
                        <a:rPr lang="en-GB" sz="1100" b="1" u="none" strike="noStrike">
                          <a:solidFill>
                            <a:srgbClr val="CC1E5A"/>
                          </a:solidFill>
                          <a:effectLst/>
                        </a:rPr>
                        <a:t>2020(%)</a:t>
                      </a:r>
                      <a:endParaRPr lang="en-GB" sz="1100" b="1" i="0" u="none" strike="noStrike">
                        <a:solidFill>
                          <a:srgbClr val="CC1E5A"/>
                        </a:solidFill>
                        <a:effectLst/>
                        <a:latin typeface="Calibri" panose="020F0502020204030204" pitchFamily="34" charset="0"/>
                      </a:endParaRPr>
                    </a:p>
                  </a:txBody>
                  <a:tcPr marL="0" marR="0" marT="0" marB="0" anchor="ctr"/>
                </a:tc>
                <a:tc>
                  <a:txBody>
                    <a:bodyPr/>
                    <a:lstStyle/>
                    <a:p>
                      <a:pPr algn="ctr" fontAlgn="ctr"/>
                      <a:r>
                        <a:rPr lang="en-GB" sz="1100" b="1" u="none" strike="noStrike" dirty="0">
                          <a:solidFill>
                            <a:srgbClr val="CC1E5A"/>
                          </a:solidFill>
                          <a:effectLst/>
                        </a:rPr>
                        <a:t>2021(%)</a:t>
                      </a:r>
                      <a:endParaRPr lang="en-GB" sz="1100" b="1" i="0" u="none" strike="noStrike" dirty="0">
                        <a:solidFill>
                          <a:srgbClr val="CC1E5A"/>
                        </a:solidFill>
                        <a:effectLst/>
                        <a:latin typeface="Calibri" panose="020F0502020204030204" pitchFamily="34" charset="0"/>
                      </a:endParaRPr>
                    </a:p>
                  </a:txBody>
                  <a:tcPr marL="0" marR="0" marT="0" marB="0" anchor="ctr"/>
                </a:tc>
                <a:tc>
                  <a:txBody>
                    <a:bodyPr/>
                    <a:lstStyle/>
                    <a:p>
                      <a:pPr algn="ctr" fontAlgn="ctr"/>
                      <a:r>
                        <a:rPr lang="en-GB" sz="1100" b="1" i="0" u="none" strike="noStrike" dirty="0">
                          <a:solidFill>
                            <a:srgbClr val="CC1E5A"/>
                          </a:solidFill>
                          <a:effectLst/>
                          <a:latin typeface="+mn-lt"/>
                        </a:rPr>
                        <a:t>2022(%)</a:t>
                      </a:r>
                    </a:p>
                  </a:txBody>
                  <a:tcPr marL="0" marR="0" marT="0" marB="0" anchor="ctr"/>
                </a:tc>
                <a:extLst>
                  <a:ext uri="{0D108BD9-81ED-4DB2-BD59-A6C34878D82A}">
                    <a16:rowId xmlns:a16="http://schemas.microsoft.com/office/drawing/2014/main" val="1865085728"/>
                  </a:ext>
                </a:extLst>
              </a:tr>
              <a:tr h="622495">
                <a:tc>
                  <a:txBody>
                    <a:bodyPr/>
                    <a:lstStyle/>
                    <a:p>
                      <a:pPr algn="r" fontAlgn="ctr"/>
                      <a:r>
                        <a:rPr lang="en-US" sz="1100" u="none" strike="noStrike" dirty="0">
                          <a:effectLst/>
                        </a:rPr>
                        <a:t>Gender pay gap mean pay rate (%)</a:t>
                      </a:r>
                      <a:endParaRPr lang="en-US"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dirty="0">
                          <a:effectLst/>
                        </a:rPr>
                        <a:t>53.4</a:t>
                      </a:r>
                      <a:endParaRPr lang="en-GB"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47.9</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48.0</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53.3</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48.5</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b="0" i="0" u="none" strike="noStrike" dirty="0">
                          <a:solidFill>
                            <a:srgbClr val="000000"/>
                          </a:solidFill>
                          <a:effectLst/>
                          <a:latin typeface="+mn-lt"/>
                        </a:rPr>
                        <a:t>41.90</a:t>
                      </a:r>
                    </a:p>
                  </a:txBody>
                  <a:tcPr marL="0" marR="0" marT="0" marB="0" anchor="ctr"/>
                </a:tc>
                <a:extLst>
                  <a:ext uri="{0D108BD9-81ED-4DB2-BD59-A6C34878D82A}">
                    <a16:rowId xmlns:a16="http://schemas.microsoft.com/office/drawing/2014/main" val="1362551682"/>
                  </a:ext>
                </a:extLst>
              </a:tr>
              <a:tr h="281496">
                <a:tc>
                  <a:txBody>
                    <a:bodyPr/>
                    <a:lstStyle/>
                    <a:p>
                      <a:pPr algn="r" fontAlgn="ctr"/>
                      <a:r>
                        <a:rPr lang="en-US" sz="1100" u="none" strike="noStrike">
                          <a:effectLst/>
                        </a:rPr>
                        <a:t>Gender pay gap median pay rate (%)</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42.2</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16.9</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24.2</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38.1</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29.3</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b="0" i="0" u="none" strike="noStrike" dirty="0">
                          <a:solidFill>
                            <a:srgbClr val="000000"/>
                          </a:solidFill>
                          <a:effectLst/>
                          <a:latin typeface="+mn-lt"/>
                        </a:rPr>
                        <a:t>25.65</a:t>
                      </a:r>
                    </a:p>
                  </a:txBody>
                  <a:tcPr marL="0" marR="0" marT="0" marB="0" anchor="ctr"/>
                </a:tc>
                <a:extLst>
                  <a:ext uri="{0D108BD9-81ED-4DB2-BD59-A6C34878D82A}">
                    <a16:rowId xmlns:a16="http://schemas.microsoft.com/office/drawing/2014/main" val="2607963723"/>
                  </a:ext>
                </a:extLst>
              </a:tr>
              <a:tr h="281496">
                <a:tc>
                  <a:txBody>
                    <a:bodyPr/>
                    <a:lstStyle/>
                    <a:p>
                      <a:pPr algn="r" fontAlgn="ctr"/>
                      <a:r>
                        <a:rPr lang="en-US" sz="1100" u="none" strike="noStrike" dirty="0">
                          <a:effectLst/>
                        </a:rPr>
                        <a:t>Gender pay gap mean bonus (%)</a:t>
                      </a:r>
                      <a:endParaRPr lang="en-US"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50.0</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86.3</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85.2</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55.1</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12.5</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b="0" i="0" u="none" strike="noStrike" dirty="0">
                          <a:solidFill>
                            <a:srgbClr val="000000"/>
                          </a:solidFill>
                          <a:effectLst/>
                          <a:latin typeface="+mn-lt"/>
                        </a:rPr>
                        <a:t>71.8</a:t>
                      </a:r>
                    </a:p>
                  </a:txBody>
                  <a:tcPr marL="0" marR="0" marT="0" marB="0" anchor="ctr"/>
                </a:tc>
                <a:extLst>
                  <a:ext uri="{0D108BD9-81ED-4DB2-BD59-A6C34878D82A}">
                    <a16:rowId xmlns:a16="http://schemas.microsoft.com/office/drawing/2014/main" val="905987432"/>
                  </a:ext>
                </a:extLst>
              </a:tr>
              <a:tr h="281496">
                <a:tc>
                  <a:txBody>
                    <a:bodyPr/>
                    <a:lstStyle/>
                    <a:p>
                      <a:pPr algn="r" fontAlgn="ctr"/>
                      <a:r>
                        <a:rPr lang="en-GB" sz="1100" u="none" strike="noStrike" dirty="0">
                          <a:effectLst/>
                        </a:rPr>
                        <a:t>Gender pay gap median bonus (%)</a:t>
                      </a:r>
                      <a:endParaRPr lang="en-GB"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dirty="0">
                          <a:effectLst/>
                        </a:rPr>
                        <a:t>-4.1</a:t>
                      </a:r>
                      <a:endParaRPr lang="en-GB"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75.8</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70.7</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a:effectLst/>
                        </a:rPr>
                        <a:t>71.1</a:t>
                      </a:r>
                      <a:endParaRPr lang="en-GB"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GB" sz="1100" u="none" strike="noStrike" dirty="0">
                          <a:effectLst/>
                        </a:rPr>
                        <a:t>0.0</a:t>
                      </a:r>
                      <a:endParaRPr lang="en-GB"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100" b="0" i="0" u="none" strike="noStrike" dirty="0">
                          <a:solidFill>
                            <a:srgbClr val="000000"/>
                          </a:solidFill>
                          <a:effectLst/>
                          <a:latin typeface="+mn-lt"/>
                        </a:rPr>
                        <a:t>59.48</a:t>
                      </a:r>
                    </a:p>
                  </a:txBody>
                  <a:tcPr marL="0" marR="0" marT="0" marB="0" anchor="ctr"/>
                </a:tc>
                <a:extLst>
                  <a:ext uri="{0D108BD9-81ED-4DB2-BD59-A6C34878D82A}">
                    <a16:rowId xmlns:a16="http://schemas.microsoft.com/office/drawing/2014/main" val="3710428043"/>
                  </a:ext>
                </a:extLst>
              </a:tr>
            </a:tbl>
          </a:graphicData>
        </a:graphic>
      </p:graphicFrame>
      <p:sp>
        <p:nvSpPr>
          <p:cNvPr id="4" name="TextBox 3">
            <a:extLst>
              <a:ext uri="{FF2B5EF4-FFF2-40B4-BE49-F238E27FC236}">
                <a16:creationId xmlns:a16="http://schemas.microsoft.com/office/drawing/2014/main" id="{E4A1D5E8-C8EC-227A-B1BC-7DC62258802E}"/>
              </a:ext>
            </a:extLst>
          </p:cNvPr>
          <p:cNvSpPr txBox="1"/>
          <p:nvPr/>
        </p:nvSpPr>
        <p:spPr>
          <a:xfrm>
            <a:off x="10493384" y="69841"/>
            <a:ext cx="1631684" cy="558496"/>
          </a:xfrm>
          <a:prstGeom prst="rect">
            <a:avLst/>
          </a:prstGeom>
          <a:solidFill>
            <a:schemeClr val="bg1"/>
          </a:solidFill>
        </p:spPr>
        <p:txBody>
          <a:bodyPr wrap="square" rtlCol="0">
            <a:spAutoFit/>
          </a:bodyPr>
          <a:lstStyle/>
          <a:p>
            <a:endParaRPr lang="en-GB" dirty="0"/>
          </a:p>
        </p:txBody>
      </p:sp>
      <p:pic>
        <p:nvPicPr>
          <p:cNvPr id="5" name="Picture 4" descr="signature_2666573364">
            <a:extLst>
              <a:ext uri="{FF2B5EF4-FFF2-40B4-BE49-F238E27FC236}">
                <a16:creationId xmlns:a16="http://schemas.microsoft.com/office/drawing/2014/main" id="{1A6939A5-DF9C-16F4-5B20-50F0B9035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123" y="6437443"/>
            <a:ext cx="1601531" cy="29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90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399B-C13C-4C4A-A175-B4C86B14725D}"/>
              </a:ext>
            </a:extLst>
          </p:cNvPr>
          <p:cNvSpPr txBox="1">
            <a:spLocks/>
          </p:cNvSpPr>
          <p:nvPr/>
        </p:nvSpPr>
        <p:spPr>
          <a:xfrm>
            <a:off x="762000" y="546101"/>
            <a:ext cx="9922042" cy="730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Futura Lt BT" panose="020B0402020204020303" pitchFamily="34" charset="0"/>
              </a:rPr>
              <a:t>What We Are Proud Of… 2022</a:t>
            </a:r>
          </a:p>
        </p:txBody>
      </p:sp>
      <p:sp>
        <p:nvSpPr>
          <p:cNvPr id="6" name="TextBox 5">
            <a:extLst>
              <a:ext uri="{FF2B5EF4-FFF2-40B4-BE49-F238E27FC236}">
                <a16:creationId xmlns:a16="http://schemas.microsoft.com/office/drawing/2014/main" id="{6E383760-41CC-4777-BFA0-52EA12476534}"/>
              </a:ext>
            </a:extLst>
          </p:cNvPr>
          <p:cNvSpPr txBox="1"/>
          <p:nvPr/>
        </p:nvSpPr>
        <p:spPr>
          <a:xfrm>
            <a:off x="1081454" y="1529863"/>
            <a:ext cx="10454054" cy="2945486"/>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en-GB" sz="1400" dirty="0">
                <a:effectLst/>
                <a:latin typeface="Futura Lt BT" panose="020B0402020204020303" pitchFamily="34" charset="0"/>
                <a:ea typeface="Calibri" panose="020F0502020204030204" pitchFamily="34" charset="0"/>
                <a:cs typeface="Times New Roman" panose="02020603050405020304" pitchFamily="18" charset="0"/>
              </a:rPr>
              <a:t>We recruited evenly across all genders, hiring for talent (please note that for the purpose of the Gender Pay Gap, the Genders have been defined as Male and Female, however at Space NK we recruit across all gender identities)</a:t>
            </a:r>
          </a:p>
          <a:p>
            <a:pPr marL="342900" indent="-342900">
              <a:lnSpc>
                <a:spcPct val="150000"/>
              </a:lnSpc>
              <a:buFont typeface="Symbol" panose="05050102010706020507" pitchFamily="18" charset="2"/>
              <a:buChar char=""/>
            </a:pPr>
            <a:r>
              <a:rPr lang="en-GB" sz="1400" dirty="0">
                <a:latin typeface="Futura Lt BT" panose="020B0402020204020303" pitchFamily="34" charset="0"/>
                <a:ea typeface="Calibri" panose="020F0502020204030204" pitchFamily="34" charset="0"/>
                <a:cs typeface="Times New Roman" panose="02020603050405020304" pitchFamily="18" charset="0"/>
              </a:rPr>
              <a:t>We have recruited more males into the business than females – as one of our aims was to try and attract more men to work with us – this has increased by 53% within retail</a:t>
            </a:r>
          </a:p>
          <a:p>
            <a:pPr marL="342900" lvl="0" indent="-342900">
              <a:lnSpc>
                <a:spcPct val="150000"/>
              </a:lnSpc>
              <a:spcAft>
                <a:spcPts val="800"/>
              </a:spcAft>
              <a:buFont typeface="Symbol" panose="05050102010706020507" pitchFamily="18" charset="2"/>
              <a:buChar char=""/>
            </a:pPr>
            <a:r>
              <a:rPr lang="en-GB" sz="1400" dirty="0">
                <a:latin typeface="Futura Lt BT" panose="020B0402020204020303" pitchFamily="34" charset="0"/>
                <a:ea typeface="Calibri" panose="020F0502020204030204" pitchFamily="34" charset="0"/>
                <a:cs typeface="Times New Roman" panose="02020603050405020304" pitchFamily="18" charset="0"/>
              </a:rPr>
              <a:t>The number of females in the higher salary quartile has increased</a:t>
            </a:r>
          </a:p>
          <a:p>
            <a:pPr marL="342900" lvl="0" indent="-342900">
              <a:lnSpc>
                <a:spcPct val="150000"/>
              </a:lnSpc>
              <a:spcAft>
                <a:spcPts val="800"/>
              </a:spcAft>
              <a:buFont typeface="Symbol" panose="05050102010706020507" pitchFamily="18" charset="2"/>
              <a:buChar char=""/>
            </a:pPr>
            <a:r>
              <a:rPr lang="en-GB" sz="1400" dirty="0">
                <a:latin typeface="Futura Lt BT" panose="020B0402020204020303" pitchFamily="34" charset="0"/>
                <a:ea typeface="Calibri" panose="020F0502020204030204" pitchFamily="34" charset="0"/>
                <a:cs typeface="Times New Roman" panose="02020603050405020304" pitchFamily="18" charset="0"/>
              </a:rPr>
              <a:t>We have introduced new bonus schemes to two of our three populations</a:t>
            </a:r>
          </a:p>
          <a:p>
            <a:pPr marL="342900" lvl="0" indent="-342900">
              <a:lnSpc>
                <a:spcPct val="150000"/>
              </a:lnSpc>
              <a:spcAft>
                <a:spcPts val="800"/>
              </a:spcAft>
              <a:buFont typeface="Symbol" panose="05050102010706020507" pitchFamily="18" charset="2"/>
              <a:buChar char=""/>
            </a:pPr>
            <a:r>
              <a:rPr lang="en-GB" sz="1400" dirty="0">
                <a:latin typeface="Futura Lt BT" panose="020B0402020204020303" pitchFamily="34" charset="0"/>
                <a:ea typeface="Calibri" panose="020F0502020204030204" pitchFamily="34" charset="0"/>
                <a:cs typeface="Times New Roman" panose="02020603050405020304" pitchFamily="18" charset="0"/>
              </a:rPr>
              <a:t>We have issued in the year (2022) – 2 pay increases to ALL employees to take in to consideration the Cost of Living Crisis</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7E7BE5C-62A0-927E-6132-07FD354FF1EB}"/>
              </a:ext>
            </a:extLst>
          </p:cNvPr>
          <p:cNvSpPr txBox="1"/>
          <p:nvPr/>
        </p:nvSpPr>
        <p:spPr>
          <a:xfrm>
            <a:off x="10493384" y="69841"/>
            <a:ext cx="1631684" cy="558496"/>
          </a:xfrm>
          <a:prstGeom prst="rect">
            <a:avLst/>
          </a:prstGeom>
          <a:solidFill>
            <a:schemeClr val="bg1"/>
          </a:solidFill>
        </p:spPr>
        <p:txBody>
          <a:bodyPr wrap="square" rtlCol="0">
            <a:spAutoFit/>
          </a:bodyPr>
          <a:lstStyle/>
          <a:p>
            <a:endParaRPr lang="en-GB" dirty="0"/>
          </a:p>
        </p:txBody>
      </p:sp>
      <p:pic>
        <p:nvPicPr>
          <p:cNvPr id="4" name="Picture 3" descr="signature_2666573364">
            <a:extLst>
              <a:ext uri="{FF2B5EF4-FFF2-40B4-BE49-F238E27FC236}">
                <a16:creationId xmlns:a16="http://schemas.microsoft.com/office/drawing/2014/main" id="{EFB729C8-A185-C30B-8A23-F756D18ED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123" y="6437443"/>
            <a:ext cx="1601531" cy="29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66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399B-C13C-4C4A-A175-B4C86B14725D}"/>
              </a:ext>
            </a:extLst>
          </p:cNvPr>
          <p:cNvSpPr txBox="1">
            <a:spLocks/>
          </p:cNvSpPr>
          <p:nvPr/>
        </p:nvSpPr>
        <p:spPr>
          <a:xfrm>
            <a:off x="762000" y="546101"/>
            <a:ext cx="9922042" cy="730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Futura Lt BT" panose="020B0402020204020303" pitchFamily="34" charset="0"/>
              </a:rPr>
              <a:t>Factors That Have Impacted Our 2022 Reporting </a:t>
            </a:r>
          </a:p>
        </p:txBody>
      </p:sp>
      <p:sp>
        <p:nvSpPr>
          <p:cNvPr id="3" name="TextBox 2">
            <a:extLst>
              <a:ext uri="{FF2B5EF4-FFF2-40B4-BE49-F238E27FC236}">
                <a16:creationId xmlns:a16="http://schemas.microsoft.com/office/drawing/2014/main" id="{670E394B-1D86-4422-B371-189B3B5815AC}"/>
              </a:ext>
            </a:extLst>
          </p:cNvPr>
          <p:cNvSpPr txBox="1"/>
          <p:nvPr/>
        </p:nvSpPr>
        <p:spPr>
          <a:xfrm>
            <a:off x="761999" y="1857196"/>
            <a:ext cx="11165457" cy="4401205"/>
          </a:xfrm>
          <a:prstGeom prst="rect">
            <a:avLst/>
          </a:prstGeom>
          <a:noFill/>
        </p:spPr>
        <p:txBody>
          <a:bodyPr wrap="square">
            <a:spAutoFit/>
          </a:bodyPr>
          <a:lstStyle/>
          <a:p>
            <a:endParaRPr lang="en-GB" sz="1400" b="1" u="sng" dirty="0">
              <a:latin typeface="Futura LT Pro Light" panose="020B0402020204020303" pitchFamily="34" charset="0"/>
            </a:endParaRPr>
          </a:p>
          <a:p>
            <a:pPr marL="285750" indent="-285750">
              <a:lnSpc>
                <a:spcPct val="150000"/>
              </a:lnSpc>
              <a:buFont typeface="Arial" panose="020B0604020202020204" pitchFamily="34" charset="0"/>
              <a:buChar char="•"/>
            </a:pPr>
            <a:r>
              <a:rPr lang="en-GB" sz="1400" dirty="0">
                <a:latin typeface="Futura LT Pro Light" panose="020B0402020204020303" pitchFamily="34" charset="0"/>
              </a:rPr>
              <a:t>At the snapshot date for our 2021 reporting (which we have used for our 2022 comparison), all retail employees were furloughed under the UK government’s furlough scheme and this has skewed the data (e.g. the furlough scheme, more of the retail population was furloughed whilst the head office population continued to work throughout the pandemic, our stores were closed on and off in lockdowns)</a:t>
            </a:r>
          </a:p>
          <a:p>
            <a:pPr marL="285750" indent="-285750">
              <a:lnSpc>
                <a:spcPct val="150000"/>
              </a:lnSpc>
              <a:buFont typeface="Arial" panose="020B0604020202020204" pitchFamily="34" charset="0"/>
              <a:buChar char="•"/>
            </a:pPr>
            <a:r>
              <a:rPr lang="en-GB" sz="1400" dirty="0">
                <a:latin typeface="Futura LT Pro Light" panose="020B0402020204020303" pitchFamily="34" charset="0"/>
              </a:rPr>
              <a:t>The way in which the furlough scheme was calculated, resulted in many retail employees being paid above their usual hourly rate. This has had a positive impact on our Gender Pay Gap calculation.</a:t>
            </a:r>
          </a:p>
          <a:p>
            <a:pPr marL="285750" indent="-285750">
              <a:lnSpc>
                <a:spcPct val="150000"/>
              </a:lnSpc>
              <a:buFont typeface="Arial" panose="020B0604020202020204" pitchFamily="34" charset="0"/>
              <a:buChar char="•"/>
            </a:pPr>
            <a:r>
              <a:rPr lang="en-GB" sz="1400" dirty="0">
                <a:latin typeface="Futura LT Pro Light" panose="020B0402020204020303" pitchFamily="34" charset="0"/>
              </a:rPr>
              <a:t>We are not comparing like for like data. </a:t>
            </a:r>
          </a:p>
          <a:p>
            <a:pPr marL="742950" lvl="1" indent="-285750">
              <a:lnSpc>
                <a:spcPct val="150000"/>
              </a:lnSpc>
              <a:buFont typeface="Arial" panose="020B0604020202020204" pitchFamily="34" charset="0"/>
              <a:buChar char="•"/>
            </a:pPr>
            <a:r>
              <a:rPr lang="en-GB" sz="1400" dirty="0">
                <a:latin typeface="Futura LT Pro Light" panose="020B0402020204020303" pitchFamily="34" charset="0"/>
              </a:rPr>
              <a:t>Different stores will earn bonuses and the way in which it is calculated is not comparable. </a:t>
            </a:r>
          </a:p>
          <a:p>
            <a:pPr marL="742950" lvl="1" indent="-285750">
              <a:lnSpc>
                <a:spcPct val="150000"/>
              </a:lnSpc>
              <a:buFont typeface="Arial" panose="020B0604020202020204" pitchFamily="34" charset="0"/>
              <a:buChar char="•"/>
            </a:pPr>
            <a:r>
              <a:rPr lang="en-GB" sz="1400" dirty="0">
                <a:latin typeface="Futura LT Pro Light" panose="020B0402020204020303" pitchFamily="34" charset="0"/>
              </a:rPr>
              <a:t>New bonus schemes have been launched in 2022 for both the retail and Support office teams – therefore comparison data is not like for like. </a:t>
            </a:r>
          </a:p>
          <a:p>
            <a:pPr marL="742950" lvl="1" indent="-285750">
              <a:lnSpc>
                <a:spcPct val="150000"/>
              </a:lnSpc>
              <a:buFont typeface="Arial" panose="020B0604020202020204" pitchFamily="34" charset="0"/>
              <a:buChar char="•"/>
            </a:pPr>
            <a:r>
              <a:rPr lang="en-GB" sz="1400" dirty="0">
                <a:latin typeface="Futura LT Pro Light" panose="020B0402020204020303" pitchFamily="34" charset="0"/>
              </a:rPr>
              <a:t>Our headcount </a:t>
            </a:r>
            <a:r>
              <a:rPr lang="en-GB" sz="1400">
                <a:latin typeface="Futura LT Pro Light" panose="020B0402020204020303" pitchFamily="34" charset="0"/>
              </a:rPr>
              <a:t>has increased</a:t>
            </a:r>
            <a:endParaRPr lang="en-GB" sz="1400" dirty="0">
              <a:latin typeface="Futura LT Pro Light" panose="020B0402020204020303" pitchFamily="34" charset="0"/>
            </a:endParaRPr>
          </a:p>
          <a:p>
            <a:pPr marL="285750" indent="-285750">
              <a:buFont typeface="Arial" panose="020B0604020202020204" pitchFamily="34" charset="0"/>
              <a:buChar char="•"/>
            </a:pPr>
            <a:endParaRPr lang="en-GB" sz="1400" dirty="0">
              <a:latin typeface="Futura LT Pro Light" panose="020B0402020204020303" pitchFamily="34" charset="0"/>
            </a:endParaRPr>
          </a:p>
          <a:p>
            <a:endParaRPr lang="en-GB" sz="1400" dirty="0">
              <a:latin typeface="Futura LT Pro Light" panose="020B0402020204020303" pitchFamily="34" charset="0"/>
            </a:endParaRPr>
          </a:p>
          <a:p>
            <a:endParaRPr lang="en-GB" sz="1400" dirty="0">
              <a:latin typeface="Futura LT Pro Light" panose="020B0402020204020303" pitchFamily="34" charset="0"/>
            </a:endParaRPr>
          </a:p>
          <a:p>
            <a:pPr marL="285750" indent="-285750">
              <a:buFont typeface="Arial" panose="020B0604020202020204" pitchFamily="34" charset="0"/>
              <a:buChar char="•"/>
            </a:pPr>
            <a:endParaRPr lang="en-GB" sz="1400" dirty="0">
              <a:latin typeface="Futura LT Pro Light" panose="020B0402020204020303" pitchFamily="34" charset="0"/>
            </a:endParaRPr>
          </a:p>
        </p:txBody>
      </p:sp>
      <p:sp>
        <p:nvSpPr>
          <p:cNvPr id="4" name="TextBox 3">
            <a:extLst>
              <a:ext uri="{FF2B5EF4-FFF2-40B4-BE49-F238E27FC236}">
                <a16:creationId xmlns:a16="http://schemas.microsoft.com/office/drawing/2014/main" id="{7C4A568F-5D29-0164-864C-F4E909A2E32C}"/>
              </a:ext>
            </a:extLst>
          </p:cNvPr>
          <p:cNvSpPr txBox="1"/>
          <p:nvPr/>
        </p:nvSpPr>
        <p:spPr>
          <a:xfrm>
            <a:off x="10493384" y="69841"/>
            <a:ext cx="1631684" cy="558496"/>
          </a:xfrm>
          <a:prstGeom prst="rect">
            <a:avLst/>
          </a:prstGeom>
          <a:solidFill>
            <a:schemeClr val="bg1"/>
          </a:solidFill>
        </p:spPr>
        <p:txBody>
          <a:bodyPr wrap="square" rtlCol="0">
            <a:spAutoFit/>
          </a:bodyPr>
          <a:lstStyle/>
          <a:p>
            <a:endParaRPr lang="en-GB" dirty="0"/>
          </a:p>
        </p:txBody>
      </p:sp>
      <p:pic>
        <p:nvPicPr>
          <p:cNvPr id="5" name="Picture 4" descr="signature_2666573364">
            <a:extLst>
              <a:ext uri="{FF2B5EF4-FFF2-40B4-BE49-F238E27FC236}">
                <a16:creationId xmlns:a16="http://schemas.microsoft.com/office/drawing/2014/main" id="{8925D0F5-2D29-233E-17A3-BEE85CB89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123" y="6437443"/>
            <a:ext cx="1601531" cy="29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80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399B-C13C-4C4A-A175-B4C86B14725D}"/>
              </a:ext>
            </a:extLst>
          </p:cNvPr>
          <p:cNvSpPr txBox="1">
            <a:spLocks/>
          </p:cNvSpPr>
          <p:nvPr/>
        </p:nvSpPr>
        <p:spPr>
          <a:xfrm>
            <a:off x="762000" y="546101"/>
            <a:ext cx="9922042" cy="730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Futura Lt BT" panose="020B0402020204020303" pitchFamily="34" charset="0"/>
              </a:rPr>
              <a:t>Challenges We Now Face</a:t>
            </a:r>
          </a:p>
        </p:txBody>
      </p:sp>
      <p:sp>
        <p:nvSpPr>
          <p:cNvPr id="4" name="TextBox 3">
            <a:extLst>
              <a:ext uri="{FF2B5EF4-FFF2-40B4-BE49-F238E27FC236}">
                <a16:creationId xmlns:a16="http://schemas.microsoft.com/office/drawing/2014/main" id="{2CC90794-1F9C-47B7-9F1E-0A37C540E3EA}"/>
              </a:ext>
            </a:extLst>
          </p:cNvPr>
          <p:cNvSpPr txBox="1"/>
          <p:nvPr/>
        </p:nvSpPr>
        <p:spPr>
          <a:xfrm>
            <a:off x="677008" y="1582615"/>
            <a:ext cx="10682654" cy="1169551"/>
          </a:xfrm>
          <a:prstGeom prst="rect">
            <a:avLst/>
          </a:prstGeom>
          <a:noFill/>
        </p:spPr>
        <p:txBody>
          <a:bodyPr wrap="square">
            <a:spAutoFit/>
          </a:bodyPr>
          <a:lstStyle/>
          <a:p>
            <a:pPr marL="342900" lvl="0" indent="-342900">
              <a:buFont typeface="Symbol" panose="05050102010706020507" pitchFamily="18" charset="2"/>
              <a:buChar char=""/>
            </a:pPr>
            <a:r>
              <a:rPr lang="en-GB" sz="1400" dirty="0">
                <a:effectLst/>
                <a:latin typeface="Futura Lt BT" panose="020B0402020204020303" pitchFamily="34" charset="0"/>
                <a:ea typeface="Calibri" panose="020F0502020204030204" pitchFamily="34" charset="0"/>
                <a:cs typeface="Times New Roman" panose="02020603050405020304" pitchFamily="18" charset="0"/>
              </a:rPr>
              <a:t>Our comparisons for thi</a:t>
            </a:r>
            <a:r>
              <a:rPr lang="en-GB" sz="1400" dirty="0">
                <a:latin typeface="Futura Lt BT" panose="020B0402020204020303" pitchFamily="34" charset="0"/>
                <a:ea typeface="Calibri" panose="020F0502020204030204" pitchFamily="34" charset="0"/>
                <a:cs typeface="Times New Roman" panose="02020603050405020304" pitchFamily="18" charset="0"/>
              </a:rPr>
              <a:t>s year have been impacted by the furlough scheme of the previous year and therefore it’s not a true and accurate reflection. </a:t>
            </a:r>
          </a:p>
          <a:p>
            <a:pPr lvl="0"/>
            <a:endParaRPr lang="en-GB" sz="1400" dirty="0">
              <a:latin typeface="Futura Lt BT" panose="020B0402020204020303"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400" dirty="0">
                <a:effectLst/>
                <a:latin typeface="Futura Lt BT" panose="020B0402020204020303" pitchFamily="34" charset="0"/>
                <a:ea typeface="Calibri" panose="020F0502020204030204" pitchFamily="34" charset="0"/>
                <a:cs typeface="Times New Roman" panose="02020603050405020304" pitchFamily="18" charset="0"/>
              </a:rPr>
              <a:t>The beauty industry is stil</a:t>
            </a:r>
            <a:r>
              <a:rPr lang="en-GB" sz="1400" dirty="0">
                <a:latin typeface="Futura Lt BT" panose="020B0402020204020303" pitchFamily="34" charset="0"/>
                <a:ea typeface="Calibri" panose="020F0502020204030204" pitchFamily="34" charset="0"/>
                <a:cs typeface="Times New Roman" panose="02020603050405020304" pitchFamily="18" charset="0"/>
              </a:rPr>
              <a:t>l heavily female-dominated. We continue to work to break down this stigma and encourage men to apply for roles within our stores. </a:t>
            </a:r>
            <a:endParaRPr lang="en-GB" sz="1400" dirty="0">
              <a:effectLst/>
              <a:latin typeface="Futura Lt BT" panose="020B0402020204020303"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34C80BE-D60E-B8DB-9E5A-1ECF1C6BAFB7}"/>
              </a:ext>
            </a:extLst>
          </p:cNvPr>
          <p:cNvSpPr txBox="1"/>
          <p:nvPr/>
        </p:nvSpPr>
        <p:spPr>
          <a:xfrm>
            <a:off x="10493384" y="69841"/>
            <a:ext cx="1631684" cy="558496"/>
          </a:xfrm>
          <a:prstGeom prst="rect">
            <a:avLst/>
          </a:prstGeom>
          <a:solidFill>
            <a:schemeClr val="bg1"/>
          </a:solidFill>
        </p:spPr>
        <p:txBody>
          <a:bodyPr wrap="square" rtlCol="0">
            <a:spAutoFit/>
          </a:bodyPr>
          <a:lstStyle/>
          <a:p>
            <a:endParaRPr lang="en-GB" dirty="0"/>
          </a:p>
        </p:txBody>
      </p:sp>
      <p:pic>
        <p:nvPicPr>
          <p:cNvPr id="5" name="Picture 4" descr="signature_2666573364">
            <a:extLst>
              <a:ext uri="{FF2B5EF4-FFF2-40B4-BE49-F238E27FC236}">
                <a16:creationId xmlns:a16="http://schemas.microsoft.com/office/drawing/2014/main" id="{85A628EF-1598-22BC-5685-8D2CD66CB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123" y="6437443"/>
            <a:ext cx="1601531" cy="29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830330"/>
      </p:ext>
    </p:extLst>
  </p:cSld>
  <p:clrMapOvr>
    <a:masterClrMapping/>
  </p:clrMapOvr>
</p:sld>
</file>

<file path=ppt/theme/theme1.xml><?xml version="1.0" encoding="utf-8"?>
<a:theme xmlns:a="http://schemas.openxmlformats.org/drawingml/2006/main" name="Space NK Theme">
  <a:themeElements>
    <a:clrScheme name="Space NK Color Scheme">
      <a:dk1>
        <a:sysClr val="windowText" lastClr="000000"/>
      </a:dk1>
      <a:lt1>
        <a:sysClr val="window" lastClr="FFFFFF"/>
      </a:lt1>
      <a:dk2>
        <a:srgbClr val="4A7585"/>
      </a:dk2>
      <a:lt2>
        <a:srgbClr val="F2F2F2"/>
      </a:lt2>
      <a:accent1>
        <a:srgbClr val="E44C2C"/>
      </a:accent1>
      <a:accent2>
        <a:srgbClr val="CC1E5A"/>
      </a:accent2>
      <a:accent3>
        <a:srgbClr val="F8B559"/>
      </a:accent3>
      <a:accent4>
        <a:srgbClr val="4A7585"/>
      </a:accent4>
      <a:accent5>
        <a:srgbClr val="60B4B0"/>
      </a:accent5>
      <a:accent6>
        <a:srgbClr val="F2F2F2"/>
      </a:accent6>
      <a:hlink>
        <a:srgbClr val="4A7585"/>
      </a:hlink>
      <a:folHlink>
        <a:srgbClr val="60B4B0"/>
      </a:folHlink>
    </a:clrScheme>
    <a:fontScheme name="Space NK Font">
      <a:majorFont>
        <a:latin typeface="Crimson Text"/>
        <a:ea typeface=""/>
        <a:cs typeface=""/>
      </a:majorFont>
      <a:minorFont>
        <a:latin typeface="Futu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e NK Powerpoint Template_Master_Jan 2021" id="{58993FBE-AA3B-4E2C-9458-8AEADBD8E71E}" vid="{AF62F94C-BD94-46F8-8BEA-AE973DB3096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e NK Powerpoint Template_Master_Jan 2021" id="{58993FBE-AA3B-4E2C-9458-8AEADBD8E71E}" vid="{8A701642-8274-424F-BFE9-2B4085C40B8C}"/>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e NK Powerpoint Template_Master_Jan 2021" id="{58993FBE-AA3B-4E2C-9458-8AEADBD8E71E}" vid="{90396978-EE99-4ADA-83A1-F695C3F35490}"/>
    </a:ext>
  </a:extLst>
</a:theme>
</file>

<file path=ppt/theme/theme4.xml><?xml version="1.0" encoding="utf-8"?>
<a:theme xmlns:a="http://schemas.openxmlformats.org/drawingml/2006/main" name="Pink Master">
  <a:themeElements>
    <a:clrScheme name="Custom 1">
      <a:dk1>
        <a:sysClr val="windowText" lastClr="000000"/>
      </a:dk1>
      <a:lt1>
        <a:sysClr val="window" lastClr="FFFFFF"/>
      </a:lt1>
      <a:dk2>
        <a:srgbClr val="D8D8D8"/>
      </a:dk2>
      <a:lt2>
        <a:srgbClr val="F2F2F2"/>
      </a:lt2>
      <a:accent1>
        <a:srgbClr val="CC1E5A"/>
      </a:accent1>
      <a:accent2>
        <a:srgbClr val="60B4B0"/>
      </a:accent2>
      <a:accent3>
        <a:srgbClr val="F8B559"/>
      </a:accent3>
      <a:accent4>
        <a:srgbClr val="E44C2C"/>
      </a:accent4>
      <a:accent5>
        <a:srgbClr val="4A7585"/>
      </a:accent5>
      <a:accent6>
        <a:srgbClr val="F2F2F2"/>
      </a:accent6>
      <a:hlink>
        <a:srgbClr val="CC1E5A"/>
      </a:hlink>
      <a:folHlink>
        <a:srgbClr val="4A7585"/>
      </a:folHlink>
    </a:clrScheme>
    <a:fontScheme name="Space NK Font">
      <a:majorFont>
        <a:latin typeface="Crimson Text"/>
        <a:ea typeface=""/>
        <a:cs typeface=""/>
      </a:majorFont>
      <a:minorFont>
        <a:latin typeface="Futu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e NK Powerpoint Template_Master_Jan 2021" id="{58993FBE-AA3B-4E2C-9458-8AEADBD8E71E}" vid="{9CEE5E7A-CCA3-4EE7-96C5-97FC13350D00}"/>
    </a:ext>
  </a:extLst>
</a:theme>
</file>

<file path=ppt/theme/theme5.xml><?xml version="1.0" encoding="utf-8"?>
<a:theme xmlns:a="http://schemas.openxmlformats.org/drawingml/2006/main" name="Green Master">
  <a:themeElements>
    <a:clrScheme name="Custom 1">
      <a:dk1>
        <a:sysClr val="windowText" lastClr="000000"/>
      </a:dk1>
      <a:lt1>
        <a:sysClr val="window" lastClr="FFFFFF"/>
      </a:lt1>
      <a:dk2>
        <a:srgbClr val="D8D8D8"/>
      </a:dk2>
      <a:lt2>
        <a:srgbClr val="F2F2F2"/>
      </a:lt2>
      <a:accent1>
        <a:srgbClr val="CC1E5A"/>
      </a:accent1>
      <a:accent2>
        <a:srgbClr val="60B4B0"/>
      </a:accent2>
      <a:accent3>
        <a:srgbClr val="F8B559"/>
      </a:accent3>
      <a:accent4>
        <a:srgbClr val="E44C2C"/>
      </a:accent4>
      <a:accent5>
        <a:srgbClr val="4A7585"/>
      </a:accent5>
      <a:accent6>
        <a:srgbClr val="F2F2F2"/>
      </a:accent6>
      <a:hlink>
        <a:srgbClr val="CC1E5A"/>
      </a:hlink>
      <a:folHlink>
        <a:srgbClr val="4A7585"/>
      </a:folHlink>
    </a:clrScheme>
    <a:fontScheme name="Space NK Font">
      <a:majorFont>
        <a:latin typeface="Crimson Text"/>
        <a:ea typeface=""/>
        <a:cs typeface=""/>
      </a:majorFont>
      <a:minorFont>
        <a:latin typeface="Futu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e NK Powerpoint Template_Master_Jan 2021" id="{58993FBE-AA3B-4E2C-9458-8AEADBD8E71E}" vid="{6CB4CE31-F835-4B13-960D-AAB55F4C9477}"/>
    </a:ext>
  </a:extLst>
</a:theme>
</file>

<file path=ppt/theme/theme6.xml><?xml version="1.0" encoding="utf-8"?>
<a:theme xmlns:a="http://schemas.openxmlformats.org/drawingml/2006/main" name="Orange Master">
  <a:themeElements>
    <a:clrScheme name="Custom 1">
      <a:dk1>
        <a:sysClr val="windowText" lastClr="000000"/>
      </a:dk1>
      <a:lt1>
        <a:sysClr val="window" lastClr="FFFFFF"/>
      </a:lt1>
      <a:dk2>
        <a:srgbClr val="D8D8D8"/>
      </a:dk2>
      <a:lt2>
        <a:srgbClr val="F2F2F2"/>
      </a:lt2>
      <a:accent1>
        <a:srgbClr val="CC1E5A"/>
      </a:accent1>
      <a:accent2>
        <a:srgbClr val="60B4B0"/>
      </a:accent2>
      <a:accent3>
        <a:srgbClr val="F8B559"/>
      </a:accent3>
      <a:accent4>
        <a:srgbClr val="E44C2C"/>
      </a:accent4>
      <a:accent5>
        <a:srgbClr val="4A7585"/>
      </a:accent5>
      <a:accent6>
        <a:srgbClr val="F2F2F2"/>
      </a:accent6>
      <a:hlink>
        <a:srgbClr val="CC1E5A"/>
      </a:hlink>
      <a:folHlink>
        <a:srgbClr val="4A7585"/>
      </a:folHlink>
    </a:clrScheme>
    <a:fontScheme name="Space NK Font">
      <a:majorFont>
        <a:latin typeface="Crimson Text"/>
        <a:ea typeface=""/>
        <a:cs typeface=""/>
      </a:majorFont>
      <a:minorFont>
        <a:latin typeface="Futu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e NK Powerpoint Template_Master_Jan 2021" id="{58993FBE-AA3B-4E2C-9458-8AEADBD8E71E}" vid="{8EE00684-2067-46E4-A529-269B2A951CA7}"/>
    </a:ext>
  </a:extLst>
</a:theme>
</file>

<file path=ppt/theme/theme7.xml><?xml version="1.0" encoding="utf-8"?>
<a:theme xmlns:a="http://schemas.openxmlformats.org/drawingml/2006/main" name="Custom Design">
  <a:themeElements>
    <a:clrScheme name="Space NK Color Scheme">
      <a:dk1>
        <a:sysClr val="windowText" lastClr="000000"/>
      </a:dk1>
      <a:lt1>
        <a:sysClr val="window" lastClr="FFFFFF"/>
      </a:lt1>
      <a:dk2>
        <a:srgbClr val="4A7585"/>
      </a:dk2>
      <a:lt2>
        <a:srgbClr val="F2F2F2"/>
      </a:lt2>
      <a:accent1>
        <a:srgbClr val="E44C2C"/>
      </a:accent1>
      <a:accent2>
        <a:srgbClr val="CC1E5A"/>
      </a:accent2>
      <a:accent3>
        <a:srgbClr val="F8B559"/>
      </a:accent3>
      <a:accent4>
        <a:srgbClr val="4A7585"/>
      </a:accent4>
      <a:accent5>
        <a:srgbClr val="60B4B0"/>
      </a:accent5>
      <a:accent6>
        <a:srgbClr val="F2F2F2"/>
      </a:accent6>
      <a:hlink>
        <a:srgbClr val="4A7585"/>
      </a:hlink>
      <a:folHlink>
        <a:srgbClr val="60B4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e NK Powerpoint Template_Master_Jan 2021" id="{58993FBE-AA3B-4E2C-9458-8AEADBD8E71E}" vid="{66F10DE1-F0FB-49A9-BB12-82098535EAD6}"/>
    </a:ext>
  </a:extLst>
</a:theme>
</file>

<file path=ppt/theme/theme8.xml><?xml version="1.0" encoding="utf-8"?>
<a:theme xmlns:a="http://schemas.openxmlformats.org/drawingml/2006/main" name="1_Custom Design">
  <a:themeElements>
    <a:clrScheme name="Space NK Color Scheme">
      <a:dk1>
        <a:sysClr val="windowText" lastClr="000000"/>
      </a:dk1>
      <a:lt1>
        <a:sysClr val="window" lastClr="FFFFFF"/>
      </a:lt1>
      <a:dk2>
        <a:srgbClr val="4A7585"/>
      </a:dk2>
      <a:lt2>
        <a:srgbClr val="F2F2F2"/>
      </a:lt2>
      <a:accent1>
        <a:srgbClr val="E44C2C"/>
      </a:accent1>
      <a:accent2>
        <a:srgbClr val="CC1E5A"/>
      </a:accent2>
      <a:accent3>
        <a:srgbClr val="F8B559"/>
      </a:accent3>
      <a:accent4>
        <a:srgbClr val="4A7585"/>
      </a:accent4>
      <a:accent5>
        <a:srgbClr val="60B4B0"/>
      </a:accent5>
      <a:accent6>
        <a:srgbClr val="F2F2F2"/>
      </a:accent6>
      <a:hlink>
        <a:srgbClr val="4A7585"/>
      </a:hlink>
      <a:folHlink>
        <a:srgbClr val="60B4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e NK Powerpoint Template_Master_Jan 2021" id="{58993FBE-AA3B-4E2C-9458-8AEADBD8E71E}" vid="{C007DE18-5FE4-495B-B228-7DA5CE932D46}"/>
    </a:ext>
  </a:extLst>
</a:theme>
</file>

<file path=ppt/theme/theme9.xml><?xml version="1.0" encoding="utf-8"?>
<a:theme xmlns:a="http://schemas.openxmlformats.org/drawingml/2006/main" name="2_Custom Design">
  <a:themeElements>
    <a:clrScheme name="Space NK Color Scheme">
      <a:dk1>
        <a:sysClr val="windowText" lastClr="000000"/>
      </a:dk1>
      <a:lt1>
        <a:sysClr val="window" lastClr="FFFFFF"/>
      </a:lt1>
      <a:dk2>
        <a:srgbClr val="4A7585"/>
      </a:dk2>
      <a:lt2>
        <a:srgbClr val="F2F2F2"/>
      </a:lt2>
      <a:accent1>
        <a:srgbClr val="E44C2C"/>
      </a:accent1>
      <a:accent2>
        <a:srgbClr val="CC1E5A"/>
      </a:accent2>
      <a:accent3>
        <a:srgbClr val="F8B559"/>
      </a:accent3>
      <a:accent4>
        <a:srgbClr val="4A7585"/>
      </a:accent4>
      <a:accent5>
        <a:srgbClr val="60B4B0"/>
      </a:accent5>
      <a:accent6>
        <a:srgbClr val="F2F2F2"/>
      </a:accent6>
      <a:hlink>
        <a:srgbClr val="4A7585"/>
      </a:hlink>
      <a:folHlink>
        <a:srgbClr val="60B4B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ce NK Powerpoint Template_Master_Jan 2021" id="{58993FBE-AA3B-4E2C-9458-8AEADBD8E71E}" vid="{CCAF9D1A-97F4-490A-89C7-B28777565CD1}"/>
    </a:ext>
  </a:extLst>
</a:theme>
</file>

<file path=docProps/app.xml><?xml version="1.0" encoding="utf-8"?>
<Properties xmlns="http://schemas.openxmlformats.org/officeDocument/2006/extended-properties" xmlns:vt="http://schemas.openxmlformats.org/officeDocument/2006/docPropsVTypes">
  <Template>Space NK Theme</Template>
  <TotalTime>0</TotalTime>
  <Words>877</Words>
  <Application>Microsoft Office PowerPoint</Application>
  <PresentationFormat>Widescreen</PresentationFormat>
  <Paragraphs>202</Paragraphs>
  <Slides>9</Slides>
  <Notes>0</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9</vt:i4>
      </vt:variant>
    </vt:vector>
  </HeadingPairs>
  <TitlesOfParts>
    <vt:vector size="27" baseType="lpstr">
      <vt:lpstr>Arial</vt:lpstr>
      <vt:lpstr>Calibri</vt:lpstr>
      <vt:lpstr>Crimson Text</vt:lpstr>
      <vt:lpstr>Futura (Light)</vt:lpstr>
      <vt:lpstr>Futura Lt BT</vt:lpstr>
      <vt:lpstr>Futura LT Pro Light</vt:lpstr>
      <vt:lpstr>FuturaSerieBQ-Light</vt:lpstr>
      <vt:lpstr>Symbol</vt:lpstr>
      <vt:lpstr>Wingdings</vt:lpstr>
      <vt:lpstr>Space NK Theme</vt:lpstr>
      <vt:lpstr>3_Custom Design</vt:lpstr>
      <vt:lpstr>4_Custom Design</vt:lpstr>
      <vt:lpstr>Pink Master</vt:lpstr>
      <vt:lpstr>Green Master</vt:lpstr>
      <vt:lpstr>Orange Master</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Kristy Barrett</dc:creator>
  <cp:lastModifiedBy>Hazel Caesari</cp:lastModifiedBy>
  <cp:revision>24</cp:revision>
  <dcterms:created xsi:type="dcterms:W3CDTF">2021-05-19T14:50:03Z</dcterms:created>
  <dcterms:modified xsi:type="dcterms:W3CDTF">2023-04-04T12:07:44Z</dcterms:modified>
</cp:coreProperties>
</file>